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98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069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59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97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72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65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009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986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68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79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36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4FBA9-E68C-4D15-86ED-8ED5E7BD0D25}" type="datetimeFigureOut">
              <a:rPr lang="fr-FR" smtClean="0"/>
              <a:t>27/10/2020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6DA4B-27F7-4EAC-980A-6719D6A0E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30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CECC345-B488-484F-AEFB-67A780F87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59" y="628046"/>
            <a:ext cx="5601482" cy="864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7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D2A344A-303C-49E0-9933-12F866A8D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43" y="666152"/>
            <a:ext cx="5649113" cy="857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7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47091F2-EE46-4C2B-A194-D8C5A291B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85" y="628046"/>
            <a:ext cx="5582429" cy="864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77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44E508-4289-4056-B837-A6F258EEF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85" y="666152"/>
            <a:ext cx="5582429" cy="857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18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B2CE45-33EB-4EE3-9EFB-0B71444C1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48" y="642336"/>
            <a:ext cx="5572903" cy="862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28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7EA586-30AF-4166-B2AD-BABC26FF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12" y="675678"/>
            <a:ext cx="5563376" cy="85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25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02FB12-0C2E-4ED6-AFC2-EF9E3C578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22" y="632809"/>
            <a:ext cx="5591955" cy="864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984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5F7C020-6210-48EC-BDD4-78011F2EF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85" y="661388"/>
            <a:ext cx="5582429" cy="858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040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0</Words>
  <Application>Microsoft Office PowerPoint</Application>
  <PresentationFormat>Format A4 (210 x 297 mm)</PresentationFormat>
  <Paragraphs>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MH</dc:creator>
  <cp:lastModifiedBy>MH</cp:lastModifiedBy>
  <cp:revision>6</cp:revision>
  <cp:lastPrinted>2020-10-27T15:16:37Z</cp:lastPrinted>
  <dcterms:created xsi:type="dcterms:W3CDTF">2020-10-27T15:12:32Z</dcterms:created>
  <dcterms:modified xsi:type="dcterms:W3CDTF">2020-10-27T15:32:20Z</dcterms:modified>
</cp:coreProperties>
</file>