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4660"/>
  </p:normalViewPr>
  <p:slideViewPr>
    <p:cSldViewPr snapToGrid="0">
      <p:cViewPr varScale="1">
        <p:scale>
          <a:sx n="52" d="100"/>
          <a:sy n="52" d="100"/>
        </p:scale>
        <p:origin x="19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069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59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97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72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4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65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009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986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68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79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36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30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A6DBA47-53C3-4CE4-8618-4C9A244CE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22" y="647099"/>
            <a:ext cx="5591955" cy="86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7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D6A812-65E7-423C-83C4-B646C694B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48" y="675678"/>
            <a:ext cx="5572903" cy="85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18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0F8EE7-1D14-4F80-9FDE-5EF5155A0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33" y="661388"/>
            <a:ext cx="5620534" cy="858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41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069CDE6-A2EF-4F59-9516-B4ACF8D22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75" y="680441"/>
            <a:ext cx="5553850" cy="854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0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3E9CB6-66A8-4447-9CB1-872277DE2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75" y="651862"/>
            <a:ext cx="5553850" cy="860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40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77748DA-6D1A-4903-90FA-1441B333F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01" y="675678"/>
            <a:ext cx="5534797" cy="85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7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41C3ECB-810A-4B91-AF23-E919563BC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22" y="647099"/>
            <a:ext cx="5591955" cy="86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40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DA68A9-D5B2-44FE-BA91-8ABC51F4A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48" y="675678"/>
            <a:ext cx="5572903" cy="85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302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0</Words>
  <Application>Microsoft Office PowerPoint</Application>
  <PresentationFormat>Format A4 (210 x 297 mm)</PresentationFormat>
  <Paragraphs>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MH</dc:creator>
  <cp:lastModifiedBy>MH</cp:lastModifiedBy>
  <cp:revision>6</cp:revision>
  <cp:lastPrinted>2020-10-27T15:16:37Z</cp:lastPrinted>
  <dcterms:created xsi:type="dcterms:W3CDTF">2020-10-27T15:12:32Z</dcterms:created>
  <dcterms:modified xsi:type="dcterms:W3CDTF">2020-10-27T15:30:29Z</dcterms:modified>
</cp:coreProperties>
</file>