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8" r:id="rId4"/>
    <p:sldId id="27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B794"/>
    <a:srgbClr val="9563AA"/>
    <a:srgbClr val="FFC000"/>
    <a:srgbClr val="9EC979"/>
    <a:srgbClr val="F4944A"/>
    <a:srgbClr val="FF7C80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8A7CF7-5018-459D-AD17-072B7661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E43A44-285D-4F47-B6AC-712FE8505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0D2733-6638-4A83-81DF-30DA777C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5ABF5F-2082-4F10-9555-4530D549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19A1E3-8DEF-461B-A20B-129CF0A9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0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EA2C4-32E4-4619-8C6E-7276CC9F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569CDE-0F48-4B49-A550-E0CC14735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84D078-2192-4800-BBFB-2665A7D76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020D76-236D-44FC-8DF4-4C3CCD55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6AB3CE-8CBC-490C-80BF-4CE519E9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23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585C-5A99-439C-99C8-F6B8A0FF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CBB1C4-A42A-4A62-B1B1-AE7B5F315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F8C60C-38A7-496C-A84C-ECF8A2F0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ABCEC9-C56C-425B-B5F2-EB46B17C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F5224B-0A3C-4E2B-805B-F023EBA0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913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99938-C4F6-41BF-8573-80AE7237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AD68A7-84B7-4D61-907C-9B05E48A9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066D4A-F9F7-4E98-8852-8AD8B2C40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40D07D-9D17-45DF-83C2-67025D5DD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E795B4-DFB5-4BCB-BA56-61B6CF4F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CD303C-910C-4644-BCE7-94A3FA14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4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3624A-7312-446A-8929-BE89F3FE2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E47912-690C-4F29-AD1C-CAB1B139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A942E8-FE88-4E61-B79E-2021D56FB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D88AFB-B350-4412-8538-89E236838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924D00-6DB4-4499-92C7-C3F2C3DC2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1AD8AD-7CAD-4BF0-9BC6-DBEAE83FA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E36D63F-AEE4-44D5-8C0E-B06C3F949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04432E-C888-4237-9A7E-7A99355F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10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44E09-4533-4AF4-81B1-6374DD3F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43CAD9-07D3-4CEF-9A7F-EECB7187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B62CF2-4D8A-4450-BACD-59D9F582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408973-7234-4688-9034-4928D063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69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28A650-0AF8-4EE9-885E-7099647B3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FEE79C-53E6-48A0-B598-6C4B9D0D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409B0-6A99-4AE1-B046-BCE006F9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70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1784A-625A-4766-8C8A-129F82D55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48D90A-3BCA-4DAF-AEF1-343CB7C2F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FAFA7F-2EEA-4151-8255-BB36A39BB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FFC4A7-7D99-4237-91FB-CEEC0337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B97482-D3AC-4549-BF59-7BB267F5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C5EF17-BE7B-4A6F-8A98-2B67023F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4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CE5D9-489F-4806-9700-8402E3431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153A15A-2E49-463F-A85A-0FF637521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E76C0A-4077-41CD-90C2-A12624BA3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091334-92BC-4936-A9E8-35B9E723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7DF857-89E7-4408-A205-046358E9D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9D3499-8381-4087-AF4D-3C7AD3AA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06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F18F5-A870-483B-A2AA-166642A2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35F9EC-2904-432B-8F13-0E90921D1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E968C7-AF9B-4262-A026-6260B97A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E28951-FE01-451B-9ED0-54DB4EDF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2B9FD0-57CE-450D-AF7F-3F4651AD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07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E1C29C-A626-402D-B4C4-3316CD582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BCB7B-962D-4C3D-B95E-7D50F7174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1DC5CA-8D95-4443-AA0C-4A52CAFF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F31A51-DD59-4321-9C53-5E66F62F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E8FF0F-E355-43D6-B89A-3D627887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3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4A0D7B-7516-4134-A780-9A5C62DA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11AFC8-C16D-4ACC-ADE6-0BBA35F5B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96B21-8E38-43D0-9695-6439C5B23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9A72E-7509-49C7-A3FA-FB15D82B4CF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5F137-E294-455D-90F0-9F668D2A8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883DAD-2CA3-45B6-B752-CC5E2D2FE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09C9F-5707-4E1E-AD5D-9B8D071B1E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9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E0EEC-9561-4F9F-AD1A-B641287C3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0255"/>
            <a:ext cx="9144000" cy="1219708"/>
          </a:xfrm>
          <a:solidFill>
            <a:srgbClr val="FFC000"/>
          </a:solidFill>
        </p:spPr>
        <p:txBody>
          <a:bodyPr/>
          <a:lstStyle/>
          <a:p>
            <a:r>
              <a:rPr lang="fr-FR" b="1" dirty="0">
                <a:solidFill>
                  <a:srgbClr val="FEFEFE"/>
                </a:solidFill>
              </a:rPr>
              <a:t>Rituel 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8E0CB4-F535-494A-88A1-DC2417ED8A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Hyperonyme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1DF116-582E-4194-9840-E885F43FEFE9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55DCA4C-C16A-4B2C-A5B1-2DB97AF1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5" y="6036734"/>
            <a:ext cx="2100195" cy="601134"/>
          </a:xfrm>
          <a:prstGeom prst="rect">
            <a:avLst/>
          </a:prstGeom>
        </p:spPr>
      </p:pic>
      <p:sp>
        <p:nvSpPr>
          <p:cNvPr id="11" name="Sous-titre 2">
            <a:extLst>
              <a:ext uri="{FF2B5EF4-FFF2-40B4-BE49-F238E27FC236}">
                <a16:creationId xmlns:a16="http://schemas.microsoft.com/office/drawing/2014/main" id="{F1CDAE8D-4E7C-4D23-8D5C-2AB5A519FA60}"/>
              </a:ext>
            </a:extLst>
          </p:cNvPr>
          <p:cNvSpPr txBox="1">
            <a:spLocks/>
          </p:cNvSpPr>
          <p:nvPr/>
        </p:nvSpPr>
        <p:spPr>
          <a:xfrm>
            <a:off x="1524000" y="6018451"/>
            <a:ext cx="9144000" cy="79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/>
              <a:t>Semaine 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6AC296C-5324-4A02-9A93-4B43FD562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12677" cy="181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le titre de la liste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2AB39F0B-A2D0-407A-8035-92DCB7AB4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494371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CM1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CM2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boucle d’oreille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cuillère à soupe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bracelet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fourchette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couteau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montre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cuillère à café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pendentif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840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18255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A5EDDB-62EA-4034-A5EE-45A2C42FD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80F13C-269D-42CE-8EF1-C4535D5E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9A50A52F-5669-4862-AEB7-3F5B1DE8B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679140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Bijoux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Couverts / ménagère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boucle d’oreille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cuillère à soupe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bracelet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fourchette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bague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couteau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montre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cuillère à café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pendentif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511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l’hyperonyme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D0EAD8-D476-4873-9097-87B72338D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du contenu 3">
            <a:extLst>
              <a:ext uri="{FF2B5EF4-FFF2-40B4-BE49-F238E27FC236}">
                <a16:creationId xmlns:a16="http://schemas.microsoft.com/office/drawing/2014/main" id="{F98C709D-9E23-4F93-A86C-7FC40E04E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319" y="1023465"/>
            <a:ext cx="3855304" cy="559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1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94" y="19326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Vêtements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CF900962-F9C0-461D-8A5E-AA69D5739547}"/>
              </a:ext>
            </a:extLst>
          </p:cNvPr>
          <p:cNvSpPr txBox="1">
            <a:spLocks/>
          </p:cNvSpPr>
          <p:nvPr/>
        </p:nvSpPr>
        <p:spPr>
          <a:xfrm>
            <a:off x="6288723" y="1824554"/>
            <a:ext cx="50074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>
                <a:solidFill>
                  <a:srgbClr val="13B794"/>
                </a:solidFill>
              </a:rPr>
              <a:t>CM2 :</a:t>
            </a:r>
          </a:p>
          <a:p>
            <a:endParaRPr lang="fr-FR" dirty="0"/>
          </a:p>
          <a:p>
            <a:r>
              <a:rPr lang="fr-FR" sz="3600" dirty="0"/>
              <a:t>Texte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E1829E-128A-455C-BED4-D152AC0E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B74490-4287-4A3B-818F-A6264FED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1E4D8D-4588-4653-A643-94A5E2A24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" name="Espace réservé du contenu 3">
            <a:extLst>
              <a:ext uri="{FF2B5EF4-FFF2-40B4-BE49-F238E27FC236}">
                <a16:creationId xmlns:a16="http://schemas.microsoft.com/office/drawing/2014/main" id="{46832A15-BDD9-4C67-990E-46DEBF403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319" y="1277425"/>
            <a:ext cx="3680354" cy="53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12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le titre de la liste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2AB39F0B-A2D0-407A-8035-92DCB7AB4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740622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CM1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CM2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marteau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joie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tournevis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jalousie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peur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anxiété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clé à molette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tristesse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42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18255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A5EDDB-62EA-4034-A5EE-45A2C42FD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80F13C-269D-42CE-8EF1-C4535D5E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9A50A52F-5669-4862-AEB7-3F5B1DE8B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6800623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Outils de bricolage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sentiments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marteau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joie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tournevis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jalousie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peur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anxiété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clé à molette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tristesse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831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l’hyperonyme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E00EE0-1F3D-42B7-8F58-B43517B3D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Espace réservé du contenu 5">
            <a:extLst>
              <a:ext uri="{FF2B5EF4-FFF2-40B4-BE49-F238E27FC236}">
                <a16:creationId xmlns:a16="http://schemas.microsoft.com/office/drawing/2014/main" id="{5BA6C02C-6860-4C25-913B-8391438E9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923" y="2016125"/>
            <a:ext cx="5176479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4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94" y="19326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Lettres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E1829E-128A-455C-BED4-D152AC0E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B74490-4287-4A3B-818F-A6264FED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9F6BE5-4EC2-453D-A9EC-C9F0BC9E8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du contenu 5">
            <a:extLst>
              <a:ext uri="{FF2B5EF4-FFF2-40B4-BE49-F238E27FC236}">
                <a16:creationId xmlns:a16="http://schemas.microsoft.com/office/drawing/2014/main" id="{9ED354B0-6A3E-4865-B75C-4FCA6D721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923" y="2016125"/>
            <a:ext cx="5176479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68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le titre de la liste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2AB39F0B-A2D0-407A-8035-92DCB7AB4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720882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CM1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CM2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Londres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immeuble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Madrid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caravane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Lisbonne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hutte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Rome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pavillon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solidFill>
                            <a:schemeClr val="tx1"/>
                          </a:solidFill>
                        </a:rPr>
                        <a:t>Berne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4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18255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A5EDDB-62EA-4034-A5EE-45A2C42FD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80F13C-269D-42CE-8EF1-C4535D5E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9A50A52F-5669-4862-AEB7-3F5B1DE8B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59196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Habitations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Capitales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Londres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immeuble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Madrid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caravane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Lisbonne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hutte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Rome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pavillon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solidFill>
                            <a:schemeClr val="tx1"/>
                          </a:solidFill>
                        </a:rPr>
                        <a:t>Berne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361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l’hyperonyme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E00EE0-1F3D-42B7-8F58-B43517B3D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Espace réservé du contenu 8">
            <a:extLst>
              <a:ext uri="{FF2B5EF4-FFF2-40B4-BE49-F238E27FC236}">
                <a16:creationId xmlns:a16="http://schemas.microsoft.com/office/drawing/2014/main" id="{E21C9947-8285-4D36-9ACF-3809E0F54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87498">
            <a:off x="641954" y="2451670"/>
            <a:ext cx="3945945" cy="1751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0CBC46-EBF6-4203-A670-25E393850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29856">
            <a:off x="6443167" y="2152173"/>
            <a:ext cx="4277717" cy="2800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Voiture, Auto, Voiture De Sport, Automobile, Véhicule">
            <a:extLst>
              <a:ext uri="{FF2B5EF4-FFF2-40B4-BE49-F238E27FC236}">
                <a16:creationId xmlns:a16="http://schemas.microsoft.com/office/drawing/2014/main" id="{34B46BD3-AB8B-444E-8217-494AD776D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5114361"/>
            <a:ext cx="2943225" cy="180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Vélo De Course, Racer, Vélo, Roues, Sports">
            <a:extLst>
              <a:ext uri="{FF2B5EF4-FFF2-40B4-BE49-F238E27FC236}">
                <a16:creationId xmlns:a16="http://schemas.microsoft.com/office/drawing/2014/main" id="{7051124C-87A6-468A-ADEB-21F33C159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945" y="4552914"/>
            <a:ext cx="2740155" cy="16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757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94" y="19326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Moyens de transport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E1829E-128A-455C-BED4-D152AC0EC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B74490-4287-4A3B-818F-A6264FED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9F6BE5-4EC2-453D-A9EC-C9F0BC9E8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" name="Espace réservé du contenu 8">
            <a:extLst>
              <a:ext uri="{FF2B5EF4-FFF2-40B4-BE49-F238E27FC236}">
                <a16:creationId xmlns:a16="http://schemas.microsoft.com/office/drawing/2014/main" id="{F352F550-5C6D-487F-ACFE-8924DD05F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87498">
            <a:off x="641954" y="2451670"/>
            <a:ext cx="3945945" cy="1751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87BBD3-8117-443E-A81D-14AD9811C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29856">
            <a:off x="6443167" y="2152173"/>
            <a:ext cx="4277717" cy="2800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Voiture, Auto, Voiture De Sport, Automobile, Véhicule">
            <a:extLst>
              <a:ext uri="{FF2B5EF4-FFF2-40B4-BE49-F238E27FC236}">
                <a16:creationId xmlns:a16="http://schemas.microsoft.com/office/drawing/2014/main" id="{756EB6C4-3C9F-4D80-853D-AC367CCD5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5114361"/>
            <a:ext cx="2943225" cy="180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Vélo De Course, Racer, Vélo, Roues, Sports">
            <a:extLst>
              <a:ext uri="{FF2B5EF4-FFF2-40B4-BE49-F238E27FC236}">
                <a16:creationId xmlns:a16="http://schemas.microsoft.com/office/drawing/2014/main" id="{023FF9B6-7DF7-4E48-90C4-C51EAD326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945" y="4552914"/>
            <a:ext cx="2740155" cy="16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284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504" y="-22490"/>
            <a:ext cx="9423400" cy="1325563"/>
          </a:xfrm>
        </p:spPr>
        <p:txBody>
          <a:bodyPr/>
          <a:lstStyle/>
          <a:p>
            <a:r>
              <a:rPr lang="fr-FR" b="1" dirty="0"/>
              <a:t>Quel est le titre de la liste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0C7377-413A-496C-B992-0CEB9606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F0462-CBB1-4380-9DEC-797D0444F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2AB39F0B-A2D0-407A-8035-92DCB7AB4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433583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CM1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CM2</a:t>
                      </a:r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Elisabeth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Molière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Clovis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Victor Hugo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Louis 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Albert Camus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Felipe 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Jean Jacques Rousseau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 err="1">
                          <a:solidFill>
                            <a:schemeClr val="tx1"/>
                          </a:solidFill>
                        </a:rPr>
                        <a:t>Margrethe</a:t>
                      </a:r>
                      <a:r>
                        <a:rPr lang="fr-FR" sz="3200" dirty="0">
                          <a:solidFill>
                            <a:schemeClr val="tx1"/>
                          </a:solidFill>
                        </a:rPr>
                        <a:t> II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Voltaire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698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74664-306D-4E3B-87A6-446B2889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18255"/>
            <a:ext cx="94234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30E1E7-82E6-4BC3-8449-28C1EEDB3A91}"/>
              </a:ext>
            </a:extLst>
          </p:cNvPr>
          <p:cNvSpPr txBox="1"/>
          <p:nvPr/>
        </p:nvSpPr>
        <p:spPr>
          <a:xfrm>
            <a:off x="8305800" y="6229866"/>
            <a:ext cx="3680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PERIODE 3</a:t>
            </a:r>
          </a:p>
          <a:p>
            <a:pPr algn="r"/>
            <a:endParaRPr lang="fr-FR" dirty="0"/>
          </a:p>
        </p:txBody>
      </p:sp>
      <p:sp>
        <p:nvSpPr>
          <p:cNvPr id="15" name="Rectangle : avec coins rognés en diagonale 14">
            <a:extLst>
              <a:ext uri="{FF2B5EF4-FFF2-40B4-BE49-F238E27FC236}">
                <a16:creationId xmlns:a16="http://schemas.microsoft.com/office/drawing/2014/main" id="{16BEF246-FA5D-4B04-8022-14F22B053C89}"/>
              </a:ext>
            </a:extLst>
          </p:cNvPr>
          <p:cNvSpPr/>
          <p:nvPr/>
        </p:nvSpPr>
        <p:spPr>
          <a:xfrm>
            <a:off x="9452358" y="-597944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9814F1B7-7E85-418E-B5E2-E7550777013E}"/>
              </a:ext>
            </a:extLst>
          </p:cNvPr>
          <p:cNvSpPr/>
          <p:nvPr/>
        </p:nvSpPr>
        <p:spPr>
          <a:xfrm>
            <a:off x="10977297" y="0"/>
            <a:ext cx="2074332" cy="1185333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6D212-5462-4EFD-9E64-D413899FF096}"/>
              </a:ext>
            </a:extLst>
          </p:cNvPr>
          <p:cNvSpPr/>
          <p:nvPr/>
        </p:nvSpPr>
        <p:spPr>
          <a:xfrm>
            <a:off x="11602977" y="1238236"/>
            <a:ext cx="766354" cy="48577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A5EDDB-62EA-4034-A5EE-45A2C42FD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3"/>
            <a:ext cx="852621" cy="3990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80F13C-269D-42CE-8EF1-C4535D5E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982"/>
            <a:ext cx="507432" cy="1132556"/>
          </a:xfrm>
          <a:prstGeom prst="rect">
            <a:avLst/>
          </a:prstGeom>
        </p:spPr>
      </p:pic>
      <p:graphicFrame>
        <p:nvGraphicFramePr>
          <p:cNvPr id="13" name="Tableau 6">
            <a:extLst>
              <a:ext uri="{FF2B5EF4-FFF2-40B4-BE49-F238E27FC236}">
                <a16:creationId xmlns:a16="http://schemas.microsoft.com/office/drawing/2014/main" id="{9A50A52F-5669-4862-AEB7-3F5B1DE8B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972332"/>
              </p:ext>
            </p:extLst>
          </p:nvPr>
        </p:nvGraphicFramePr>
        <p:xfrm>
          <a:off x="1574572" y="1578538"/>
          <a:ext cx="9042856" cy="391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428">
                  <a:extLst>
                    <a:ext uri="{9D8B030D-6E8A-4147-A177-3AD203B41FA5}">
                      <a16:colId xmlns:a16="http://schemas.microsoft.com/office/drawing/2014/main" val="2617913726"/>
                    </a:ext>
                  </a:extLst>
                </a:gridCol>
                <a:gridCol w="4521428">
                  <a:extLst>
                    <a:ext uri="{9D8B030D-6E8A-4147-A177-3AD203B41FA5}">
                      <a16:colId xmlns:a16="http://schemas.microsoft.com/office/drawing/2014/main" val="3670715165"/>
                    </a:ext>
                  </a:extLst>
                </a:gridCol>
              </a:tblGrid>
              <a:tr h="652765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Rois et reines du monde</a:t>
                      </a:r>
                    </a:p>
                  </a:txBody>
                  <a:tcPr>
                    <a:solidFill>
                      <a:srgbClr val="9563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Grands </a:t>
                      </a:r>
                      <a:r>
                        <a:rPr lang="fr-FR" sz="3200"/>
                        <a:t>auteurs français</a:t>
                      </a:r>
                      <a:endParaRPr lang="fr-FR" sz="3200" dirty="0"/>
                    </a:p>
                  </a:txBody>
                  <a:tcPr>
                    <a:solidFill>
                      <a:srgbClr val="13B7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91261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Elisabeth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Molière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1389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Clovis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Victor Hugo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0415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Louis 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Albert Camus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6482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/>
                        <a:t>Felipe 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Jean Jacques Rousseau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284"/>
                  </a:ext>
                </a:extLst>
              </a:tr>
              <a:tr h="652765">
                <a:tc>
                  <a:txBody>
                    <a:bodyPr/>
                    <a:lstStyle/>
                    <a:p>
                      <a:r>
                        <a:rPr lang="fr-FR" sz="3200" dirty="0" err="1">
                          <a:solidFill>
                            <a:schemeClr val="tx1"/>
                          </a:solidFill>
                        </a:rPr>
                        <a:t>Margrethe</a:t>
                      </a:r>
                      <a:r>
                        <a:rPr lang="fr-FR" sz="3200" dirty="0">
                          <a:solidFill>
                            <a:schemeClr val="tx1"/>
                          </a:solidFill>
                        </a:rPr>
                        <a:t> II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/>
                        <a:t>Voltaire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7353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225</Words>
  <Application>Microsoft Office PowerPoint</Application>
  <PresentationFormat>Grand écran</PresentationFormat>
  <Paragraphs>129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Rituel 3</vt:lpstr>
      <vt:lpstr>Quel est le titre de la liste ? </vt:lpstr>
      <vt:lpstr>Correction</vt:lpstr>
      <vt:lpstr>Quel est l’hyperonyme ? </vt:lpstr>
      <vt:lpstr>Vêtements </vt:lpstr>
      <vt:lpstr>Quel est le titre de la liste ? </vt:lpstr>
      <vt:lpstr>Correction</vt:lpstr>
      <vt:lpstr>Quel est l’hyperonyme ? </vt:lpstr>
      <vt:lpstr>Lettres</vt:lpstr>
      <vt:lpstr>Quel est le titre de la liste ? </vt:lpstr>
      <vt:lpstr>Correction</vt:lpstr>
      <vt:lpstr>Quel est l’hyperonyme ? </vt:lpstr>
      <vt:lpstr>Moyens de transport</vt:lpstr>
      <vt:lpstr>Quel est le titre de la liste ? 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Activité d’oral</dc:title>
  <dc:creator>MHF</dc:creator>
  <cp:lastModifiedBy>MH</cp:lastModifiedBy>
  <cp:revision>22</cp:revision>
  <dcterms:created xsi:type="dcterms:W3CDTF">2021-07-17T07:25:24Z</dcterms:created>
  <dcterms:modified xsi:type="dcterms:W3CDTF">2022-01-31T20:35:28Z</dcterms:modified>
</cp:coreProperties>
</file>