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06/08/2022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5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10D5190-DDAB-4CBE-B463-FB75CEA4A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09" y="220132"/>
            <a:ext cx="845632" cy="8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3ABD67-C0CF-4EDF-8888-0A3C0EB845EB}"/>
              </a:ext>
            </a:extLst>
          </p:cNvPr>
          <p:cNvSpPr txBox="1"/>
          <p:nvPr/>
        </p:nvSpPr>
        <p:spPr>
          <a:xfrm>
            <a:off x="1224643" y="1520785"/>
            <a:ext cx="7245101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F4944A"/>
                </a:solidFill>
              </a:rPr>
              <a:t>CE1 : </a:t>
            </a:r>
            <a:r>
              <a:rPr lang="fr-FR" sz="3600" dirty="0"/>
              <a:t>Les majuscules :</a:t>
            </a:r>
          </a:p>
          <a:p>
            <a:endParaRPr lang="fr-FR" sz="3600" i="1" dirty="0">
              <a:solidFill>
                <a:srgbClr val="00B050"/>
              </a:solidFill>
            </a:endParaRPr>
          </a:p>
          <a:p>
            <a:r>
              <a:rPr lang="fr-FR" sz="4800" dirty="0">
                <a:latin typeface="Ecriture A Orne" panose="02010301010101010101" pitchFamily="50" charset="0"/>
              </a:rPr>
              <a:t>B, D</a:t>
            </a:r>
          </a:p>
          <a:p>
            <a:r>
              <a:rPr lang="fr-FR" sz="4800" dirty="0">
                <a:latin typeface="Ecriture A Orne" panose="02010301010101010101" pitchFamily="50" charset="0"/>
              </a:rPr>
              <a:t>Belgique – Danemark</a:t>
            </a:r>
          </a:p>
          <a:p>
            <a:r>
              <a:rPr lang="fr-FR" sz="4800" dirty="0">
                <a:latin typeface="Ecriture A Orne" panose="02010301010101010101" pitchFamily="50" charset="0"/>
              </a:rPr>
              <a:t>Bob – Dylan</a:t>
            </a:r>
          </a:p>
          <a:p>
            <a:r>
              <a:rPr lang="fr-FR" sz="4800" dirty="0">
                <a:latin typeface="Ecriture A Orne" panose="02010301010101010101" pitchFamily="50" charset="0"/>
              </a:rPr>
              <a:t>Brian va à Dijon avec Béa.</a:t>
            </a: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55CFCA0-5D66-718C-5060-05E92EFEF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72" y="477819"/>
            <a:ext cx="845632" cy="8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76D956E-9E40-43DE-B885-F41631F6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3E6253B-469B-422F-AC59-D9924BF9C7DF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Copie le poème que tu as choisi.</a:t>
            </a:r>
          </a:p>
          <a:p>
            <a:r>
              <a:rPr lang="fr-FR" sz="3600" dirty="0"/>
              <a:t>Prends ton temps.</a:t>
            </a:r>
          </a:p>
          <a:p>
            <a:r>
              <a:rPr lang="fr-FR" sz="3600" dirty="0"/>
              <a:t>Corrige-toi.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A0CDE46-827E-B151-AE21-748C692D8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72" y="477819"/>
            <a:ext cx="845632" cy="8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1194168" y="1979088"/>
            <a:ext cx="3959754" cy="1865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400" b="1" dirty="0">
              <a:solidFill>
                <a:srgbClr val="F4944A"/>
              </a:solidFill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phrase au présent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phrase à l’imparfait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88F0F41-616F-4A60-A97E-5A6D250A5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653" y="1778257"/>
            <a:ext cx="2183860" cy="322189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E437FBE-DF6C-95B2-CB66-20D15DF3D2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72" y="477819"/>
            <a:ext cx="845632" cy="8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décris les émotions d’une œuvre d’art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557863" y="1135345"/>
            <a:ext cx="8534198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 2, nous écrivons 2 ou 3 phrases exclamatives pour retranscrire les émotions d’un tableau :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AC845CD-9624-43C3-89E4-74BFBA63C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537" y="2440911"/>
            <a:ext cx="2828404" cy="351046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742545A-2397-45AC-A7D3-B1F165267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914" y="4084066"/>
            <a:ext cx="2855772" cy="233792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00EC9BD-586F-4C4C-85EF-E1E8C95F78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8950" y="1629697"/>
            <a:ext cx="2953430" cy="23379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B498D21-6D89-40B0-A3C1-5BB434A1A7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3093" y="2440911"/>
            <a:ext cx="2828404" cy="353445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6BEBC89-2041-677E-856F-CED888720F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772" y="477819"/>
            <a:ext cx="845632" cy="8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123</Words>
  <Application>Microsoft Office PowerPoint</Application>
  <PresentationFormat>Grand écran</PresentationFormat>
  <Paragraphs>30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Ecriture A Orne</vt:lpstr>
      <vt:lpstr>Thème Office</vt:lpstr>
      <vt:lpstr>Activités d’écriture</vt:lpstr>
      <vt:lpstr>Présentation PowerPoint</vt:lpstr>
      <vt:lpstr>Présentation PowerPoint</vt:lpstr>
      <vt:lpstr>Les petits reporters</vt:lpstr>
      <vt:lpstr>Je décris les émotions d’une œuvre d’art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39</cp:revision>
  <dcterms:created xsi:type="dcterms:W3CDTF">2021-07-17T07:25:24Z</dcterms:created>
  <dcterms:modified xsi:type="dcterms:W3CDTF">2022-08-06T20:11:51Z</dcterms:modified>
</cp:coreProperties>
</file>