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78" r:id="rId3"/>
    <p:sldId id="279" r:id="rId4"/>
    <p:sldId id="284" r:id="rId5"/>
    <p:sldId id="282" r:id="rId6"/>
    <p:sldId id="280" r:id="rId7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563AA"/>
    <a:srgbClr val="9EC979"/>
    <a:srgbClr val="13B794"/>
    <a:srgbClr val="FFC000"/>
    <a:srgbClr val="F4944A"/>
    <a:srgbClr val="FF7C80"/>
    <a:srgbClr val="FE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44" d="100"/>
          <a:sy n="44" d="100"/>
        </p:scale>
        <p:origin x="72" y="221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D8A7CF7-5018-459D-AD17-072B7661FC2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2EE43A44-285D-4F47-B6AC-712FE8505B2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DB0D2733-6638-4A83-81DF-30DA777C19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22/08/2022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B5ABF5F-2082-4F10-9555-4530D54967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7D19A1E3-8DEF-461B-A20B-129CF0A9FD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60080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2CF18F5-A870-483B-A2AA-166642A2DA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2A35F9EC-2904-432B-8F13-0E90921D149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CE968C7-AF9B-4262-A026-6260B97AA0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22/08/2022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3EE28951-FE01-451B-9ED0-54DB4EDFC5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DA2B9FD0-57CE-450D-AF7F-3F4651AD6B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800701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49E1C29C-A626-402D-B4C4-3316CD582A1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060BCB7B-962D-4C3D-B95E-7D50F7174CC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041DC5CA-8D95-4443-AA0C-4A52CAFFBF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22/08/2022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7F31A51-DD59-4321-9C53-5E66F62FEE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92E8FF0F-E355-43D6-B89A-3D627887DC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90373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D0EA2C4-32E4-4619-8C6E-7276CC9F2E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0569CDE-0F48-4B49-A550-E0CC1473549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D084D078-2192-4800-BBFB-2665A7D764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22/08/2022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5A020D76-236D-44FC-8DF4-4C3CCD5501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476AB3CE-8CBC-490C-80BF-4CE519E986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182399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80B585C-5A99-439C-99C8-F6B8A0FF33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FCBB1C4-A42A-4A62-B1B1-AE7B5F315C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E0F8C60C-38A7-496C-A84C-ECF8A2F036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22/08/2022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28ABCEC9-C56C-425B-B5F2-EB46B17C8A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1F5224B-0A3C-4E2B-805B-F023EBA0E1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909139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2199938-C4F6-41BF-8573-80AE7237D4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3AAD68A7-84B7-4D61-907C-9B05E48A94E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57066D4A-F9F7-4E98-8852-8AD8B2C405D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3140D07D-9D17-45DF-83C2-67025D5DD8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22/08/2022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5BE795B4-DFB5-4BCB-BA56-61B6CF4F87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E6CD303C-910C-4644-BCE7-94A3FA1487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404366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993624A-7312-446A-8929-BE89F3FE20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5EE47912-690C-4F29-AD1C-CAB1B139046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F8A942E8-FE88-4E61-B79E-2021D56FB5C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91D88AFB-B350-4412-8538-89E2368385E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81924D00-6DB4-4499-92C7-C3F2C3DC23F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751AD8AD-7CAD-4BF0-9BC6-DBEAE83FAA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22/08/2022</a:t>
            </a:fld>
            <a:endParaRPr lang="fr-FR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1E36D63F-AEE4-44D5-8C0E-B06C3F949C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9104432E-C888-4237-9A7E-7A99355F22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751024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9744E09-4533-4AF4-81B1-6374DD3F5E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B343CAD9-07D3-4CEF-9A7F-EECB7187CA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22/08/2022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F5B62CF2-4D8A-4450-BACD-59D9F5825B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A3408973-7234-4688-9034-4928D063CF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576911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0D28A650-0AF8-4EE9-885E-7099647B37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22/08/2022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FDFEE79C-53E6-48A0-B598-6C4B9D0D35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850409B0-6A99-4AE1-B046-BCE006F916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027051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331784A-625A-4766-8C8A-129F82D556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0B48D90A-3BCA-4DAF-AEF1-343CB7C2F63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38FAFA7F-2EEA-4151-8255-BB36A39BB2D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B0FFC4A7-7D99-4237-91FB-CEEC0337E1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22/08/2022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DFB97482-D3AC-4549-BF59-7BB267F562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67C5EF17-BE7B-4A6F-8A98-2B67023F4B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034783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D4CE5D9-489F-4806-9700-8402E3431F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1153A15A-2E49-463F-A85A-0FF637521E0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DCE76C0A-4077-41CD-90C2-A12624BA3DD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32091334-92BC-4936-A9E8-35B9E72307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22/08/2022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777DF857-89E7-4408-A205-046358E9D3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B19D3499-8381-4087-AF4D-3C7AD3AA23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240658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C94A0D7B-7516-4134-A780-9A5C62DA58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DE11AFC8-C16D-4ACC-ADE6-0BBA35F5B54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4596B21-8E38-43D0-9695-6439C5B2313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19A72E-7509-49C7-A3FA-FB15D82B4CFB}" type="datetimeFigureOut">
              <a:rPr lang="fr-FR" smtClean="0"/>
              <a:t>22/08/2022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4C45F137-E294-455D-90F0-9F668D2A85A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F3883DAD-2CA3-45B6-B752-CC5E2D2FE30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529832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emf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7" Type="http://schemas.openxmlformats.org/officeDocument/2006/relationships/image" Target="../media/image3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B9E0EEC-9561-4F9F-AD1A-B641287C3BB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290255"/>
            <a:ext cx="9144000" cy="1219708"/>
          </a:xfrm>
          <a:solidFill>
            <a:srgbClr val="FF7C80"/>
          </a:solidFill>
        </p:spPr>
        <p:txBody>
          <a:bodyPr/>
          <a:lstStyle/>
          <a:p>
            <a:r>
              <a:rPr lang="fr-FR" b="1" dirty="0">
                <a:solidFill>
                  <a:srgbClr val="FEFEFE"/>
                </a:solidFill>
              </a:rPr>
              <a:t>Activités d’écriture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128E0CB4-F535-494A-88A1-DC2417ED8A3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fr-FR" sz="4400" dirty="0"/>
              <a:t>Semaine 3</a:t>
            </a:r>
          </a:p>
          <a:p>
            <a:endParaRPr lang="fr-FR" dirty="0"/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E01DF116-582E-4194-9840-E885F43FEFE9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5</a:t>
            </a:r>
          </a:p>
        </p:txBody>
      </p:sp>
      <p:pic>
        <p:nvPicPr>
          <p:cNvPr id="13" name="Image 12">
            <a:extLst>
              <a:ext uri="{FF2B5EF4-FFF2-40B4-BE49-F238E27FC236}">
                <a16:creationId xmlns:a16="http://schemas.microsoft.com/office/drawing/2014/main" id="{A2E656BC-A13B-45ED-9481-7BE86AB8755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845" y="6036734"/>
            <a:ext cx="2100195" cy="601134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928E01D8-5380-44FB-AE90-46DD1DB94DD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812677" cy="1813845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53E99CDE-05A2-4B12-A6E3-1699B809A20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801715" cy="18965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576862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293925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PERIODE 5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DA52ADA0-F3E8-439C-B894-18A7D390DF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83" y="46883"/>
            <a:ext cx="852621" cy="399099"/>
          </a:xfrm>
          <a:prstGeom prst="rect">
            <a:avLst/>
          </a:prstGeom>
        </p:spPr>
      </p:pic>
      <p:sp>
        <p:nvSpPr>
          <p:cNvPr id="12" name="Titre 1">
            <a:extLst>
              <a:ext uri="{FF2B5EF4-FFF2-40B4-BE49-F238E27FC236}">
                <a16:creationId xmlns:a16="http://schemas.microsoft.com/office/drawing/2014/main" id="{0A1AC1E6-EE96-4F8E-8E49-F8DA704F51D7}"/>
              </a:ext>
            </a:extLst>
          </p:cNvPr>
          <p:cNvSpPr txBox="1">
            <a:spLocks/>
          </p:cNvSpPr>
          <p:nvPr/>
        </p:nvSpPr>
        <p:spPr>
          <a:xfrm>
            <a:off x="1850740" y="46882"/>
            <a:ext cx="7586558" cy="122100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4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Je copie :</a:t>
            </a:r>
          </a:p>
        </p:txBody>
      </p:sp>
      <p:sp>
        <p:nvSpPr>
          <p:cNvPr id="16" name="Espace réservé du texte 3">
            <a:extLst>
              <a:ext uri="{FF2B5EF4-FFF2-40B4-BE49-F238E27FC236}">
                <a16:creationId xmlns:a16="http://schemas.microsoft.com/office/drawing/2014/main" id="{178C2D74-C858-4A0F-B4A6-BA5C76086695}"/>
              </a:ext>
            </a:extLst>
          </p:cNvPr>
          <p:cNvSpPr txBox="1">
            <a:spLocks/>
          </p:cNvSpPr>
          <p:nvPr/>
        </p:nvSpPr>
        <p:spPr>
          <a:xfrm>
            <a:off x="120927" y="6414532"/>
            <a:ext cx="3816424" cy="70767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1800" b="0" i="1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E1 J’ai une écriture lisible.</a:t>
            </a:r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82394842-7D8F-46CF-AE07-D26EFC2D147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52281"/>
          <a:stretch/>
        </p:blipFill>
        <p:spPr>
          <a:xfrm>
            <a:off x="0" y="445982"/>
            <a:ext cx="525061" cy="592705"/>
          </a:xfrm>
          <a:prstGeom prst="rect">
            <a:avLst/>
          </a:prstGeom>
        </p:spPr>
      </p:pic>
      <p:sp>
        <p:nvSpPr>
          <p:cNvPr id="9" name="ZoneTexte 8">
            <a:extLst>
              <a:ext uri="{FF2B5EF4-FFF2-40B4-BE49-F238E27FC236}">
                <a16:creationId xmlns:a16="http://schemas.microsoft.com/office/drawing/2014/main" id="{59631DD1-627B-4188-9BA4-0E4984AB2E79}"/>
              </a:ext>
            </a:extLst>
          </p:cNvPr>
          <p:cNvSpPr txBox="1"/>
          <p:nvPr/>
        </p:nvSpPr>
        <p:spPr>
          <a:xfrm>
            <a:off x="1034485" y="1648766"/>
            <a:ext cx="8629467" cy="192366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3600" b="1" dirty="0">
                <a:solidFill>
                  <a:srgbClr val="9EC979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CE2 :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3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Technique de copie : </a:t>
            </a:r>
            <a:r>
              <a:rPr lang="fr-FR" sz="36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faire la photo d’un mot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fr-FR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7077718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PERIODE 5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DA52ADA0-F3E8-439C-B894-18A7D390DF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83" y="46883"/>
            <a:ext cx="852621" cy="399099"/>
          </a:xfrm>
          <a:prstGeom prst="rect">
            <a:avLst/>
          </a:prstGeom>
        </p:spPr>
      </p:pic>
      <p:sp>
        <p:nvSpPr>
          <p:cNvPr id="12" name="Titre 1">
            <a:extLst>
              <a:ext uri="{FF2B5EF4-FFF2-40B4-BE49-F238E27FC236}">
                <a16:creationId xmlns:a16="http://schemas.microsoft.com/office/drawing/2014/main" id="{0A1AC1E6-EE96-4F8E-8E49-F8DA704F51D7}"/>
              </a:ext>
            </a:extLst>
          </p:cNvPr>
          <p:cNvSpPr txBox="1">
            <a:spLocks/>
          </p:cNvSpPr>
          <p:nvPr/>
        </p:nvSpPr>
        <p:spPr>
          <a:xfrm>
            <a:off x="1850740" y="46882"/>
            <a:ext cx="7586558" cy="122100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4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Je copie :</a:t>
            </a:r>
          </a:p>
        </p:txBody>
      </p:sp>
      <p:sp>
        <p:nvSpPr>
          <p:cNvPr id="16" name="Espace réservé du texte 3">
            <a:extLst>
              <a:ext uri="{FF2B5EF4-FFF2-40B4-BE49-F238E27FC236}">
                <a16:creationId xmlns:a16="http://schemas.microsoft.com/office/drawing/2014/main" id="{178C2D74-C858-4A0F-B4A6-BA5C76086695}"/>
              </a:ext>
            </a:extLst>
          </p:cNvPr>
          <p:cNvSpPr txBox="1">
            <a:spLocks/>
          </p:cNvSpPr>
          <p:nvPr/>
        </p:nvSpPr>
        <p:spPr>
          <a:xfrm>
            <a:off x="120927" y="6414532"/>
            <a:ext cx="3816424" cy="70767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1800" b="0" i="1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E1 J’ai une écriture lisible.</a:t>
            </a:r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3B013271-3FC8-4303-88E4-C783862B98B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52281"/>
          <a:stretch/>
        </p:blipFill>
        <p:spPr>
          <a:xfrm>
            <a:off x="0" y="445982"/>
            <a:ext cx="525061" cy="592705"/>
          </a:xfrm>
          <a:prstGeom prst="rect">
            <a:avLst/>
          </a:prstGeom>
        </p:spPr>
      </p:pic>
      <p:sp>
        <p:nvSpPr>
          <p:cNvPr id="13" name="ZoneTexte 12">
            <a:extLst>
              <a:ext uri="{FF2B5EF4-FFF2-40B4-BE49-F238E27FC236}">
                <a16:creationId xmlns:a16="http://schemas.microsoft.com/office/drawing/2014/main" id="{FCA87516-3803-473A-BF45-60D8D47C1A9F}"/>
              </a:ext>
            </a:extLst>
          </p:cNvPr>
          <p:cNvSpPr txBox="1"/>
          <p:nvPr/>
        </p:nvSpPr>
        <p:spPr>
          <a:xfrm>
            <a:off x="1034485" y="1505332"/>
            <a:ext cx="5463646" cy="192366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3600" b="1" dirty="0">
                <a:solidFill>
                  <a:srgbClr val="9EC979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CE2 :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36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Copix</a:t>
            </a:r>
            <a:r>
              <a:rPr lang="fr-FR" sz="3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14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fr-FR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4" name="Image 13">
            <a:extLst>
              <a:ext uri="{FF2B5EF4-FFF2-40B4-BE49-F238E27FC236}">
                <a16:creationId xmlns:a16="http://schemas.microsoft.com/office/drawing/2014/main" id="{3429818D-5B96-43EB-B37F-4D8DE402B17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25013" y="1168416"/>
            <a:ext cx="3295940" cy="47437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999069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78454" y="-2112"/>
            <a:ext cx="10502558" cy="1325563"/>
          </a:xfrm>
        </p:spPr>
        <p:txBody>
          <a:bodyPr/>
          <a:lstStyle/>
          <a:p>
            <a:r>
              <a:rPr lang="fr-FR" b="1" dirty="0">
                <a:solidFill>
                  <a:srgbClr val="92D050"/>
                </a:solidFill>
              </a:rPr>
              <a:t>Les petits reporters           </a:t>
            </a:r>
            <a:r>
              <a:rPr lang="fr-FR" b="1" dirty="0">
                <a:solidFill>
                  <a:srgbClr val="9563AA"/>
                </a:solidFill>
              </a:rPr>
              <a:t>Les grands reporters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PERIODE 5</a:t>
            </a:r>
          </a:p>
        </p:txBody>
      </p:sp>
      <p:sp>
        <p:nvSpPr>
          <p:cNvPr id="7" name="Espace réservé du texte 3">
            <a:extLst>
              <a:ext uri="{FF2B5EF4-FFF2-40B4-BE49-F238E27FC236}">
                <a16:creationId xmlns:a16="http://schemas.microsoft.com/office/drawing/2014/main" id="{1A0C7019-6805-4C39-B3EB-5B1C3E3A3EB5}"/>
              </a:ext>
            </a:extLst>
          </p:cNvPr>
          <p:cNvSpPr txBox="1">
            <a:spLocks/>
          </p:cNvSpPr>
          <p:nvPr/>
        </p:nvSpPr>
        <p:spPr>
          <a:xfrm>
            <a:off x="262529" y="6367924"/>
            <a:ext cx="9150411" cy="320899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1600" b="0" i="1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E4 Je produis un écrit répondant à une consigne / C3 à C8 Je sais conjuguer au temps demandé.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fr-FR" sz="2000" b="0" i="1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fr-FR" sz="2000" b="0" i="1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fr-FR" sz="2000" b="0" i="1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fr-FR" sz="2000" b="0" i="1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DA52ADA0-F3E8-439C-B894-18A7D390DF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83" y="46883"/>
            <a:ext cx="852621" cy="399099"/>
          </a:xfrm>
          <a:prstGeom prst="rect">
            <a:avLst/>
          </a:prstGeom>
        </p:spPr>
      </p:pic>
      <p:pic>
        <p:nvPicPr>
          <p:cNvPr id="14" name="Image 13">
            <a:extLst>
              <a:ext uri="{FF2B5EF4-FFF2-40B4-BE49-F238E27FC236}">
                <a16:creationId xmlns:a16="http://schemas.microsoft.com/office/drawing/2014/main" id="{9E6EA09D-BDA0-483F-8FD6-3537F8C68EA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44473" y="1323451"/>
            <a:ext cx="2968186" cy="4371328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878E0132-4A14-4BF2-8124-9A88C4200C4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445982"/>
            <a:ext cx="525061" cy="1242080"/>
          </a:xfrm>
          <a:prstGeom prst="rect">
            <a:avLst/>
          </a:prstGeom>
        </p:spPr>
      </p:pic>
      <p:pic>
        <p:nvPicPr>
          <p:cNvPr id="15" name="Image 14">
            <a:extLst>
              <a:ext uri="{FF2B5EF4-FFF2-40B4-BE49-F238E27FC236}">
                <a16:creationId xmlns:a16="http://schemas.microsoft.com/office/drawing/2014/main" id="{C108AC8B-DE19-409E-9F04-C45CDC7DFEF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901878" y="1400027"/>
            <a:ext cx="3256921" cy="4371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363087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53914" y="216843"/>
            <a:ext cx="10793506" cy="1325563"/>
          </a:xfrm>
        </p:spPr>
        <p:txBody>
          <a:bodyPr>
            <a:normAutofit/>
          </a:bodyPr>
          <a:lstStyle/>
          <a:p>
            <a:r>
              <a:rPr lang="fr-FR" b="1" dirty="0">
                <a:solidFill>
                  <a:srgbClr val="9EC979"/>
                </a:solidFill>
              </a:rPr>
              <a:t>  Écrire avec des                      </a:t>
            </a:r>
            <a:r>
              <a:rPr kumimoji="0" lang="fr-FR" sz="4400" b="1" i="0" u="none" strike="noStrike" kern="1200" cap="none" spc="0" normalizeH="0" baseline="0" noProof="0" dirty="0">
                <a:ln>
                  <a:noFill/>
                </a:ln>
                <a:solidFill>
                  <a:srgbClr val="9563AA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Une participation </a:t>
            </a:r>
            <a:br>
              <a:rPr lang="fr-FR" b="1" dirty="0">
                <a:solidFill>
                  <a:srgbClr val="9EC979"/>
                </a:solidFill>
              </a:rPr>
            </a:br>
            <a:r>
              <a:rPr lang="fr-FR" b="1" dirty="0">
                <a:solidFill>
                  <a:srgbClr val="9EC979"/>
                </a:solidFill>
              </a:rPr>
              <a:t>    contraintes </a:t>
            </a:r>
            <a:r>
              <a:rPr lang="fr-FR" b="1" dirty="0"/>
              <a:t>                                  </a:t>
            </a:r>
            <a:r>
              <a:rPr lang="fr-FR" b="1" dirty="0">
                <a:solidFill>
                  <a:srgbClr val="9563AA"/>
                </a:solidFill>
              </a:rPr>
              <a:t>aux JO ?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PERIODE 5</a:t>
            </a:r>
          </a:p>
        </p:txBody>
      </p:sp>
      <p:sp>
        <p:nvSpPr>
          <p:cNvPr id="7" name="Espace réservé du texte 3">
            <a:extLst>
              <a:ext uri="{FF2B5EF4-FFF2-40B4-BE49-F238E27FC236}">
                <a16:creationId xmlns:a16="http://schemas.microsoft.com/office/drawing/2014/main" id="{1A0C7019-6805-4C39-B3EB-5B1C3E3A3EB5}"/>
              </a:ext>
            </a:extLst>
          </p:cNvPr>
          <p:cNvSpPr txBox="1">
            <a:spLocks/>
          </p:cNvSpPr>
          <p:nvPr/>
        </p:nvSpPr>
        <p:spPr>
          <a:xfrm>
            <a:off x="262529" y="6367924"/>
            <a:ext cx="9150411" cy="320899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1600" b="0" i="1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E4 Je produis un écrit répondant à une consigne</a:t>
            </a:r>
            <a:endParaRPr kumimoji="0" lang="fr-FR" sz="2000" b="0" i="1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fr-FR" sz="2000" b="0" i="1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fr-FR" sz="2000" b="0" i="1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DA52ADA0-F3E8-439C-B894-18A7D390DF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83" y="46883"/>
            <a:ext cx="852621" cy="399099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878E0132-4A14-4BF2-8124-9A88C4200C4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445982"/>
            <a:ext cx="525061" cy="1242080"/>
          </a:xfrm>
          <a:prstGeom prst="rect">
            <a:avLst/>
          </a:prstGeom>
        </p:spPr>
      </p:pic>
      <p:sp>
        <p:nvSpPr>
          <p:cNvPr id="13" name="ZoneTexte 12">
            <a:extLst>
              <a:ext uri="{FF2B5EF4-FFF2-40B4-BE49-F238E27FC236}">
                <a16:creationId xmlns:a16="http://schemas.microsoft.com/office/drawing/2014/main" id="{F98C9378-0AAE-4B32-8641-32FB5064672B}"/>
              </a:ext>
            </a:extLst>
          </p:cNvPr>
          <p:cNvSpPr txBox="1"/>
          <p:nvPr/>
        </p:nvSpPr>
        <p:spPr>
          <a:xfrm>
            <a:off x="787021" y="1570077"/>
            <a:ext cx="5463646" cy="39305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3200" b="1" dirty="0">
                <a:solidFill>
                  <a:srgbClr val="9EC979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CE2 :</a:t>
            </a:r>
          </a:p>
          <a:p>
            <a:pPr>
              <a:lnSpc>
                <a:spcPct val="115000"/>
              </a:lnSpc>
              <a:spcAft>
                <a:spcPts val="800"/>
              </a:spcAft>
            </a:pPr>
            <a:r>
              <a:rPr lang="fr-FR" sz="3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Lucie </a:t>
            </a:r>
            <a:r>
              <a:rPr lang="fr-FR" sz="32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fait du handball</a:t>
            </a:r>
            <a:r>
              <a:rPr lang="fr-FR" sz="3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</a:p>
          <a:p>
            <a:pPr>
              <a:lnSpc>
                <a:spcPct val="115000"/>
              </a:lnSpc>
              <a:spcAft>
                <a:spcPts val="800"/>
              </a:spcAft>
            </a:pPr>
            <a:r>
              <a:rPr lang="fr-FR" sz="3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Elle </a:t>
            </a:r>
            <a:r>
              <a:rPr lang="fr-FR" sz="32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aime jouer en équipe</a:t>
            </a:r>
            <a:r>
              <a:rPr lang="fr-FR" sz="3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>
              <a:lnSpc>
                <a:spcPct val="115000"/>
              </a:lnSpc>
              <a:spcAft>
                <a:spcPts val="800"/>
              </a:spcAft>
            </a:pPr>
            <a:r>
              <a:rPr lang="fr-FR" sz="3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  <a:p>
            <a:pPr marL="457200" indent="-457200">
              <a:lnSpc>
                <a:spcPct val="115000"/>
              </a:lnSpc>
              <a:spcAft>
                <a:spcPts val="800"/>
              </a:spcAft>
              <a:buFont typeface="Wingdings" panose="05000000000000000000" pitchFamily="2" charset="2"/>
              <a:buChar char="ð"/>
            </a:pPr>
            <a:r>
              <a:rPr lang="fr-FR" sz="3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Jules …… . </a:t>
            </a:r>
          </a:p>
          <a:p>
            <a:pPr>
              <a:lnSpc>
                <a:spcPct val="115000"/>
              </a:lnSpc>
              <a:spcAft>
                <a:spcPts val="800"/>
              </a:spcAft>
            </a:pPr>
            <a:r>
              <a:rPr lang="fr-FR" sz="3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Il …..</a:t>
            </a:r>
          </a:p>
        </p:txBody>
      </p:sp>
      <p:sp>
        <p:nvSpPr>
          <p:cNvPr id="16" name="Espace réservé du contenu 4">
            <a:extLst>
              <a:ext uri="{FF2B5EF4-FFF2-40B4-BE49-F238E27FC236}">
                <a16:creationId xmlns:a16="http://schemas.microsoft.com/office/drawing/2014/main" id="{D248751D-26CC-4280-9B77-84E297FC4FCB}"/>
              </a:ext>
            </a:extLst>
          </p:cNvPr>
          <p:cNvSpPr txBox="1">
            <a:spLocks/>
          </p:cNvSpPr>
          <p:nvPr/>
        </p:nvSpPr>
        <p:spPr>
          <a:xfrm>
            <a:off x="6076286" y="1712473"/>
            <a:ext cx="6115714" cy="1988678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32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Écris 4, 5 arguments pour expliquer pourquoi le sportif de ton choix devrait participer aux J.O.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24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Utilise la fiche Autour du mot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fr-FR" sz="32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17" name="Image 16">
            <a:extLst>
              <a:ext uri="{FF2B5EF4-FFF2-40B4-BE49-F238E27FC236}">
                <a16:creationId xmlns:a16="http://schemas.microsoft.com/office/drawing/2014/main" id="{FA9C3CCC-5DB9-4699-ADB1-76EDDCB2F1CF}"/>
              </a:ext>
            </a:extLst>
          </p:cNvPr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537204" y="3701151"/>
            <a:ext cx="2987362" cy="197982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16334196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PERIODE 5</a:t>
            </a: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1FA8F666-A6C6-4810-A763-D29758C743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883"/>
            <a:ext cx="852621" cy="399099"/>
          </a:xfrm>
          <a:prstGeom prst="rect">
            <a:avLst/>
          </a:prstGeom>
        </p:spPr>
      </p:pic>
      <p:sp>
        <p:nvSpPr>
          <p:cNvPr id="8" name="Titre 1">
            <a:extLst>
              <a:ext uri="{FF2B5EF4-FFF2-40B4-BE49-F238E27FC236}">
                <a16:creationId xmlns:a16="http://schemas.microsoft.com/office/drawing/2014/main" id="{E9555ABB-6E5B-4A2F-81C2-43C76077FC80}"/>
              </a:ext>
            </a:extLst>
          </p:cNvPr>
          <p:cNvSpPr txBox="1">
            <a:spLocks/>
          </p:cNvSpPr>
          <p:nvPr/>
        </p:nvSpPr>
        <p:spPr>
          <a:xfrm>
            <a:off x="1743875" y="258802"/>
            <a:ext cx="6635080" cy="707678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0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3200" b="1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La préparation </a:t>
            </a:r>
            <a:r>
              <a:rPr kumimoji="0" lang="fr-FR" sz="32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de mon exposé</a:t>
            </a:r>
          </a:p>
        </p:txBody>
      </p:sp>
      <p:sp>
        <p:nvSpPr>
          <p:cNvPr id="9" name="Espace réservé du texte 3">
            <a:extLst>
              <a:ext uri="{FF2B5EF4-FFF2-40B4-BE49-F238E27FC236}">
                <a16:creationId xmlns:a16="http://schemas.microsoft.com/office/drawing/2014/main" id="{B8DB9357-789B-4B14-AB8A-1FE9FE56757D}"/>
              </a:ext>
            </a:extLst>
          </p:cNvPr>
          <p:cNvSpPr txBox="1">
            <a:spLocks/>
          </p:cNvSpPr>
          <p:nvPr/>
        </p:nvSpPr>
        <p:spPr>
          <a:xfrm>
            <a:off x="1436914" y="1188511"/>
            <a:ext cx="5078767" cy="193820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28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Choisis le support de ton exposé : affiche, Powerpoint, </a:t>
            </a:r>
            <a:r>
              <a:rPr kumimoji="0" lang="fr-FR" sz="2800" b="0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lapbook</a:t>
            </a:r>
            <a:r>
              <a:rPr kumimoji="0" lang="fr-FR" sz="28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… et prépare le contenu</a:t>
            </a:r>
            <a:endParaRPr kumimoji="0" lang="fr-FR" sz="2800" b="0" i="1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fr-FR" sz="2000" b="0" i="1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fr-FR" sz="2000" b="0" i="1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fr-FR" sz="2000" b="0" i="1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fr-FR" sz="2000" b="0" i="1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fr-FR" sz="2000" b="0" i="1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fr-FR" sz="2000" b="0" i="1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fr-FR" sz="2000" b="0" i="1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fr-FR" sz="2000" b="0" i="1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CBFD7BBD-FFD9-4260-9A10-392155E314BD}"/>
              </a:ext>
            </a:extLst>
          </p:cNvPr>
          <p:cNvSpPr txBox="1"/>
          <p:nvPr/>
        </p:nvSpPr>
        <p:spPr>
          <a:xfrm>
            <a:off x="1727241" y="5935032"/>
            <a:ext cx="7923624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200" b="0" i="1" u="none" strike="noStrike" kern="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E4 Je produis un écrit répondant à une consigne. </a:t>
            </a:r>
          </a:p>
        </p:txBody>
      </p:sp>
      <p:pic>
        <p:nvPicPr>
          <p:cNvPr id="11" name="Picture 2" descr="Professor, Book, Teacher, Learning, Explanation, Learn">
            <a:extLst>
              <a:ext uri="{FF2B5EF4-FFF2-40B4-BE49-F238E27FC236}">
                <a16:creationId xmlns:a16="http://schemas.microsoft.com/office/drawing/2014/main" id="{84B0E628-FE76-44B9-9421-77F052C497F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8743" y="3348751"/>
            <a:ext cx="3851920" cy="21626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4" descr="Businessman, Cartoons, Training, Lecture">
            <a:extLst>
              <a:ext uri="{FF2B5EF4-FFF2-40B4-BE49-F238E27FC236}">
                <a16:creationId xmlns:a16="http://schemas.microsoft.com/office/drawing/2014/main" id="{3173DC26-9783-4B7C-919C-0DDA769AE16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07477" y="624826"/>
            <a:ext cx="3238500" cy="3238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6" descr="Read, Book, Students, Study Of">
            <a:extLst>
              <a:ext uri="{FF2B5EF4-FFF2-40B4-BE49-F238E27FC236}">
                <a16:creationId xmlns:a16="http://schemas.microsoft.com/office/drawing/2014/main" id="{F7003063-DD62-4DD8-AD97-731C9365909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973007">
            <a:off x="6618621" y="4297382"/>
            <a:ext cx="1249349" cy="12493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8" descr="Kids, Clipart, Cute, Design">
            <a:extLst>
              <a:ext uri="{FF2B5EF4-FFF2-40B4-BE49-F238E27FC236}">
                <a16:creationId xmlns:a16="http://schemas.microsoft.com/office/drawing/2014/main" id="{6DF2C836-2E0A-4CAB-BF4A-9744AD3CFB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41014">
            <a:off x="8996361" y="3754652"/>
            <a:ext cx="1912855" cy="19128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Image 14">
            <a:extLst>
              <a:ext uri="{FF2B5EF4-FFF2-40B4-BE49-F238E27FC236}">
                <a16:creationId xmlns:a16="http://schemas.microsoft.com/office/drawing/2014/main" id="{72AFE42C-99BF-4D3E-82AC-E9D4DD0F8CDA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t="49982" r="3357"/>
          <a:stretch/>
        </p:blipFill>
        <p:spPr>
          <a:xfrm>
            <a:off x="1" y="1066800"/>
            <a:ext cx="507432" cy="6212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9473580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</TotalTime>
  <Words>173</Words>
  <Application>Microsoft Office PowerPoint</Application>
  <PresentationFormat>Grand écran</PresentationFormat>
  <Paragraphs>39</Paragraphs>
  <Slides>6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6</vt:i4>
      </vt:variant>
    </vt:vector>
  </HeadingPairs>
  <TitlesOfParts>
    <vt:vector size="11" baseType="lpstr">
      <vt:lpstr>Arial</vt:lpstr>
      <vt:lpstr>Calibri</vt:lpstr>
      <vt:lpstr>Calibri Light</vt:lpstr>
      <vt:lpstr>Wingdings</vt:lpstr>
      <vt:lpstr>Thème Office</vt:lpstr>
      <vt:lpstr>Activités d’écriture</vt:lpstr>
      <vt:lpstr>Présentation PowerPoint</vt:lpstr>
      <vt:lpstr>Présentation PowerPoint</vt:lpstr>
      <vt:lpstr>Les petits reporters           Les grands reporters</vt:lpstr>
      <vt:lpstr>  Écrire avec des                      Une participation      contraintes                                   aux JO ?</vt:lpstr>
      <vt:lpstr>Présentation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Activité d’oral</dc:title>
  <dc:creator>MHF</dc:creator>
  <cp:revision>34</cp:revision>
  <dcterms:created xsi:type="dcterms:W3CDTF">2021-07-17T07:25:24Z</dcterms:created>
  <dcterms:modified xsi:type="dcterms:W3CDTF">2022-08-22T14:27:54Z</dcterms:modified>
</cp:coreProperties>
</file>