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Les fonctions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32309">
            <a:off x="-679121" y="329716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232" y="19326"/>
            <a:ext cx="9423400" cy="1325563"/>
          </a:xfrm>
        </p:spPr>
        <p:txBody>
          <a:bodyPr/>
          <a:lstStyle/>
          <a:p>
            <a:r>
              <a:rPr lang="fr-FR" b="1" dirty="0"/>
              <a:t>Donne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Quelqu’un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chante dans la classe ? </a:t>
            </a:r>
            <a:endParaRPr lang="fr-FR" sz="3600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5ACE7EC-CCDC-497E-99EC-726D1DC7DA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9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sujet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A645444-7FA2-4AA9-88D0-1157D5A2A9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945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232" y="19326"/>
            <a:ext cx="9423400" cy="1325563"/>
          </a:xfrm>
        </p:spPr>
        <p:txBody>
          <a:bodyPr/>
          <a:lstStyle/>
          <a:p>
            <a:r>
              <a:rPr lang="fr-FR" b="1" dirty="0"/>
              <a:t>Donne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martiens ont fait </a:t>
            </a:r>
            <a:r>
              <a:rPr lang="fr-FR" sz="36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long voyage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soucoupe.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55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complément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1343216-AB4E-41A5-A262-0D08D9FD2F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04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232" y="19326"/>
            <a:ext cx="9423400" cy="1325563"/>
          </a:xfrm>
        </p:spPr>
        <p:txBody>
          <a:bodyPr/>
          <a:lstStyle/>
          <a:p>
            <a:r>
              <a:rPr lang="fr-FR" b="1" dirty="0"/>
              <a:t>Donne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u="sng" dirty="0"/>
              <a:t>Le pont-levis</a:t>
            </a:r>
            <a:r>
              <a:rPr lang="fr-FR" sz="3600" dirty="0"/>
              <a:t> servait à défendre le château fort des attaques.</a:t>
            </a: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927CE89-EA26-42F4-BCCE-AF4FF53BD0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20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sujet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9B1F4DB-25D2-42F6-99B7-A18C45EEE7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47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232" y="19326"/>
            <a:ext cx="9423400" cy="1325563"/>
          </a:xfrm>
        </p:spPr>
        <p:txBody>
          <a:bodyPr/>
          <a:lstStyle/>
          <a:p>
            <a:r>
              <a:rPr lang="fr-FR" b="1" dirty="0"/>
              <a:t>Donne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/>
              <a:t>Il faudra </a:t>
            </a:r>
            <a:r>
              <a:rPr lang="fr-FR" sz="3600" u="sng" dirty="0"/>
              <a:t>bientôt</a:t>
            </a:r>
            <a:r>
              <a:rPr lang="fr-FR" sz="3600" dirty="0"/>
              <a:t> tondre la pelouse.</a:t>
            </a: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11EA294-E972-4B44-B27D-1C2BEA9B26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99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complément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57CB62E-7FD7-489F-BBB5-A5598FC271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329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232" y="19326"/>
            <a:ext cx="9423400" cy="1325563"/>
          </a:xfrm>
        </p:spPr>
        <p:txBody>
          <a:bodyPr/>
          <a:lstStyle/>
          <a:p>
            <a:r>
              <a:rPr lang="fr-FR" b="1" dirty="0"/>
              <a:t>Donne la fonction du groupe souligné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/>
              <a:t>Tu ne </a:t>
            </a:r>
            <a:r>
              <a:rPr lang="fr-FR" sz="3600" u="sng" dirty="0"/>
              <a:t>finiras</a:t>
            </a:r>
            <a:r>
              <a:rPr lang="fr-FR" sz="3600" dirty="0"/>
              <a:t> pas ton livre ce soir.</a:t>
            </a: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ACEA85B-FA34-426A-A8CD-FABB7E39B6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99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6D00D95-CF52-4B69-BAFD-3C77CA1C9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766056" cy="4351338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sz="3600" dirty="0"/>
              <a:t>verbe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F2012E7-E168-4D46-949C-7497D5F869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10279" y="467397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493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133</Words>
  <Application>Microsoft Office PowerPoint</Application>
  <PresentationFormat>Grand écran</PresentationFormat>
  <Paragraphs>56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Thème Office</vt:lpstr>
      <vt:lpstr>Rituel 1</vt:lpstr>
      <vt:lpstr>Donne la fonction du groupe souligné</vt:lpstr>
      <vt:lpstr>Correction</vt:lpstr>
      <vt:lpstr>Donne la fonction du groupe souligné</vt:lpstr>
      <vt:lpstr>Correction</vt:lpstr>
      <vt:lpstr>Donne la fonction du groupe souligné</vt:lpstr>
      <vt:lpstr>Correction</vt:lpstr>
      <vt:lpstr>Donne la fonction du groupe souligné</vt:lpstr>
      <vt:lpstr>Correction</vt:lpstr>
      <vt:lpstr>Donne la fonction du groupe souligné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29</cp:revision>
  <dcterms:created xsi:type="dcterms:W3CDTF">2021-07-17T07:25:24Z</dcterms:created>
  <dcterms:modified xsi:type="dcterms:W3CDTF">2022-08-22T12:01:05Z</dcterms:modified>
</cp:coreProperties>
</file>