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70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9EC979"/>
    <a:srgbClr val="13B794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44" d="100"/>
          <a:sy n="44" d="100"/>
        </p:scale>
        <p:origin x="29" y="18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1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mot qui change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36734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B03DD4B-D22D-4B27-A174-CAA89C1D5A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795171" cy="1881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7C10031-2671-48BF-BDF1-5CFEB278C40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55" b="51566"/>
          <a:stretch/>
        </p:blipFill>
        <p:spPr>
          <a:xfrm>
            <a:off x="-8814" y="445982"/>
            <a:ext cx="523720" cy="601583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E0D2218F-15FE-4070-B0C4-7B06076D822D}"/>
              </a:ext>
            </a:extLst>
          </p:cNvPr>
          <p:cNvSpPr txBox="1">
            <a:spLocks/>
          </p:cNvSpPr>
          <p:nvPr/>
        </p:nvSpPr>
        <p:spPr>
          <a:xfrm>
            <a:off x="852621" y="1719360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  <a:endParaRPr lang="fr-FR" sz="4000" b="0" i="0" u="none" strike="noStrike" baseline="0" dirty="0">
              <a:latin typeface="Calibri" panose="020F0502020204030204" pitchFamily="34" charset="0"/>
            </a:endParaRPr>
          </a:p>
          <a:p>
            <a:r>
              <a:rPr lang="fr-FR" sz="36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Les enfants </a:t>
            </a:r>
            <a:r>
              <a:rPr lang="fr-FR" sz="36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récitent leur poésie </a:t>
            </a:r>
          </a:p>
          <a:p>
            <a:pPr marL="0" indent="0">
              <a:buNone/>
            </a:pPr>
            <a:r>
              <a:rPr lang="fr-FR" sz="36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fr-FR" sz="36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Malik</a:t>
            </a:r>
            <a:r>
              <a:rPr lang="fr-FR" sz="36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__________ </a:t>
            </a:r>
            <a:r>
              <a:rPr lang="fr-FR" sz="36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	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3600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B9A0034A-44D2-453B-A502-8D0CD74249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Transforme</a:t>
            </a:r>
          </a:p>
        </p:txBody>
      </p:sp>
    </p:spTree>
    <p:extLst>
      <p:ext uri="{BB962C8B-B14F-4D97-AF65-F5344CB8AC3E}">
        <p14:creationId xmlns:p14="http://schemas.microsoft.com/office/powerpoint/2010/main" val="6753630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7C10031-2671-48BF-BDF1-5CFEB278C40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55" b="51566"/>
          <a:stretch/>
        </p:blipFill>
        <p:spPr>
          <a:xfrm>
            <a:off x="-8814" y="445982"/>
            <a:ext cx="523720" cy="601583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E0D2218F-15FE-4070-B0C4-7B06076D822D}"/>
              </a:ext>
            </a:extLst>
          </p:cNvPr>
          <p:cNvSpPr txBox="1">
            <a:spLocks/>
          </p:cNvSpPr>
          <p:nvPr/>
        </p:nvSpPr>
        <p:spPr>
          <a:xfrm>
            <a:off x="852621" y="1719360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  <a:endParaRPr lang="fr-FR" sz="4000" b="0" i="0" u="none" strike="noStrike" baseline="0" dirty="0">
              <a:latin typeface="Calibri" panose="020F0502020204030204" pitchFamily="34" charset="0"/>
            </a:endParaRPr>
          </a:p>
          <a:p>
            <a:r>
              <a:rPr lang="fr-FR" sz="36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Les enfants </a:t>
            </a:r>
            <a:r>
              <a:rPr lang="fr-FR" sz="36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récitent leur poésie. </a:t>
            </a:r>
          </a:p>
          <a:p>
            <a:pPr marL="0" indent="0">
              <a:buNone/>
            </a:pPr>
            <a:r>
              <a:rPr lang="fr-FR" sz="36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fr-FR" sz="36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Malik</a:t>
            </a:r>
            <a:r>
              <a:rPr lang="fr-FR" sz="36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récit</a:t>
            </a:r>
            <a:r>
              <a:rPr kumimoji="0" lang="fr-FR" sz="33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</a:t>
            </a: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fr-FR" sz="33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</a:t>
            </a: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poésie.</a:t>
            </a:r>
            <a:r>
              <a:rPr lang="fr-FR" sz="36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	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3600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B9A0034A-44D2-453B-A502-8D0CD74249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Correction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2955066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7C10031-2671-48BF-BDF1-5CFEB278C4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E0D2218F-15FE-4070-B0C4-7B06076D822D}"/>
              </a:ext>
            </a:extLst>
          </p:cNvPr>
          <p:cNvSpPr txBox="1">
            <a:spLocks/>
          </p:cNvSpPr>
          <p:nvPr/>
        </p:nvSpPr>
        <p:spPr>
          <a:xfrm>
            <a:off x="852621" y="1719360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r>
              <a:rPr lang="fr-FR" sz="3900" dirty="0"/>
              <a:t>Léa mange </a:t>
            </a:r>
            <a:r>
              <a:rPr lang="fr-FR" sz="3900" b="1" dirty="0"/>
              <a:t>une</a:t>
            </a:r>
            <a:r>
              <a:rPr lang="fr-FR" sz="3900" dirty="0"/>
              <a:t> pomme.</a:t>
            </a:r>
          </a:p>
          <a:p>
            <a:pPr marL="0" indent="0">
              <a:buNone/>
            </a:pPr>
            <a:r>
              <a:rPr lang="fr-FR" sz="3900" dirty="0"/>
              <a:t>   _________trois________</a:t>
            </a:r>
          </a:p>
          <a:p>
            <a:endParaRPr lang="fr-FR" dirty="0"/>
          </a:p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  <a:endParaRPr lang="fr-FR" dirty="0"/>
          </a:p>
          <a:p>
            <a:pPr marL="228600" marR="0" lvl="0" indent="-22860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J’</a:t>
            </a:r>
            <a:r>
              <a:rPr kumimoji="0" lang="fr-FR" sz="3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écoute</a:t>
            </a:r>
            <a:r>
              <a:rPr kumimoji="0" lang="fr-FR" sz="3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ma chanson préférée.</a:t>
            </a:r>
          </a:p>
          <a:p>
            <a:pPr marL="0" marR="0" lvl="0" indent="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___ écoutions ___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B9A0034A-44D2-453B-A502-8D0CD74249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Transforme</a:t>
            </a:r>
          </a:p>
        </p:txBody>
      </p:sp>
    </p:spTree>
    <p:extLst>
      <p:ext uri="{BB962C8B-B14F-4D97-AF65-F5344CB8AC3E}">
        <p14:creationId xmlns:p14="http://schemas.microsoft.com/office/powerpoint/2010/main" val="28186424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7C10031-2671-48BF-BDF1-5CFEB278C4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E0D2218F-15FE-4070-B0C4-7B06076D822D}"/>
              </a:ext>
            </a:extLst>
          </p:cNvPr>
          <p:cNvSpPr txBox="1">
            <a:spLocks/>
          </p:cNvSpPr>
          <p:nvPr/>
        </p:nvSpPr>
        <p:spPr>
          <a:xfrm>
            <a:off x="852621" y="1719360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r>
              <a:rPr lang="fr-FR" sz="3900" dirty="0"/>
              <a:t>Léa mange </a:t>
            </a:r>
            <a:r>
              <a:rPr lang="fr-FR" sz="3900" b="1" dirty="0"/>
              <a:t>une</a:t>
            </a:r>
            <a:r>
              <a:rPr lang="fr-FR" sz="3900" dirty="0"/>
              <a:t> pomme.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fr-FR" sz="3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Léa mange </a:t>
            </a:r>
            <a:r>
              <a:rPr kumimoji="0" lang="fr-FR" sz="3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trois </a:t>
            </a:r>
            <a:r>
              <a:rPr kumimoji="0" lang="fr-FR" sz="3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pomme</a:t>
            </a:r>
            <a:r>
              <a:rPr kumimoji="0" lang="fr-FR" sz="39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</a:t>
            </a:r>
            <a:r>
              <a:rPr kumimoji="0" lang="fr-FR" sz="3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endParaRPr lang="fr-FR" dirty="0"/>
          </a:p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  <a:endParaRPr lang="fr-FR" dirty="0"/>
          </a:p>
          <a:p>
            <a:pPr marL="228600" marR="0" lvl="0" indent="-22860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J’</a:t>
            </a:r>
            <a:r>
              <a:rPr kumimoji="0" lang="fr-FR" sz="3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écoute</a:t>
            </a:r>
            <a:r>
              <a:rPr kumimoji="0" lang="fr-FR" sz="3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ma chanson préférée.</a:t>
            </a:r>
          </a:p>
          <a:p>
            <a:pPr marL="0" marR="0" lvl="0" indent="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</a:t>
            </a:r>
            <a:r>
              <a:rPr kumimoji="0" lang="fr-FR" sz="39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Nous écoutons notre </a:t>
            </a:r>
            <a:r>
              <a:rPr kumimoji="0" lang="fr-FR" sz="3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chanson préférée. </a:t>
            </a:r>
          </a:p>
          <a:p>
            <a:pPr marL="0" marR="0" lvl="0" indent="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3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B9A0034A-44D2-453B-A502-8D0CD74249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Correction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28214053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7C10031-2671-48BF-BDF1-5CFEB278C4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E0D2218F-15FE-4070-B0C4-7B06076D822D}"/>
              </a:ext>
            </a:extLst>
          </p:cNvPr>
          <p:cNvSpPr txBox="1">
            <a:spLocks/>
          </p:cNvSpPr>
          <p:nvPr/>
        </p:nvSpPr>
        <p:spPr>
          <a:xfrm>
            <a:off x="852621" y="1719360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pPr fontAlgn="t">
              <a:lnSpc>
                <a:spcPct val="100000"/>
              </a:lnSpc>
              <a:spcBef>
                <a:spcPts val="580"/>
              </a:spcBef>
              <a:buSzPct val="85000"/>
              <a:defRPr/>
            </a:pPr>
            <a:r>
              <a:rPr kumimoji="0" lang="fr-FR" sz="3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Paul</a:t>
            </a:r>
            <a:r>
              <a:rPr kumimoji="0" lang="fr-FR" sz="3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regarde l’aquarium.</a:t>
            </a: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rgbClr val="D34817"/>
              </a:buClr>
              <a:buSzPct val="85000"/>
              <a:buFont typeface="Wingdings 2"/>
              <a:buNone/>
              <a:tabLst/>
              <a:defRPr/>
            </a:pPr>
            <a:r>
              <a:rPr kumimoji="0" lang="fr-FR" sz="3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</a:t>
            </a:r>
            <a:r>
              <a:rPr kumimoji="0" lang="fr-FR" sz="3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Paul et Clémentine </a:t>
            </a:r>
            <a:r>
              <a:rPr kumimoji="0" lang="fr-FR" sz="3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_____________.</a:t>
            </a:r>
            <a:endParaRPr kumimoji="0" lang="fr-FR" sz="3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indent="0">
              <a:buNone/>
            </a:pPr>
            <a:endParaRPr lang="fr-FR" dirty="0"/>
          </a:p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  <a:endParaRPr lang="fr-FR" dirty="0"/>
          </a:p>
          <a:p>
            <a:pPr marL="228600" marR="0" lvl="0" indent="-22860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Cette peluche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sent la vanille.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Ces gâteaux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____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B9A0034A-44D2-453B-A502-8D0CD74249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Transforme</a:t>
            </a:r>
          </a:p>
        </p:txBody>
      </p:sp>
    </p:spTree>
    <p:extLst>
      <p:ext uri="{BB962C8B-B14F-4D97-AF65-F5344CB8AC3E}">
        <p14:creationId xmlns:p14="http://schemas.microsoft.com/office/powerpoint/2010/main" val="13062002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7C10031-2671-48BF-BDF1-5CFEB278C4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B9A0034A-44D2-453B-A502-8D0CD74249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Correction</a:t>
            </a:r>
            <a:endParaRPr lang="fr-FR" b="1" dirty="0"/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2302E6D4-32D4-4805-B21B-678F570678EE}"/>
              </a:ext>
            </a:extLst>
          </p:cNvPr>
          <p:cNvSpPr txBox="1">
            <a:spLocks/>
          </p:cNvSpPr>
          <p:nvPr/>
        </p:nvSpPr>
        <p:spPr>
          <a:xfrm>
            <a:off x="852621" y="1719360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pPr fontAlgn="t">
              <a:lnSpc>
                <a:spcPct val="100000"/>
              </a:lnSpc>
              <a:spcBef>
                <a:spcPts val="580"/>
              </a:spcBef>
              <a:buSzPct val="85000"/>
              <a:defRPr/>
            </a:pPr>
            <a:r>
              <a:rPr kumimoji="0" lang="fr-FR" sz="3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Paul</a:t>
            </a:r>
            <a:r>
              <a:rPr kumimoji="0" lang="fr-FR" sz="3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regarde l’aquarium.</a:t>
            </a: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rgbClr val="D34817"/>
              </a:buClr>
              <a:buSzPct val="85000"/>
              <a:buNone/>
              <a:tabLst/>
              <a:defRPr/>
            </a:pPr>
            <a:r>
              <a:rPr lang="fr-FR" sz="3700" dirty="0">
                <a:solidFill>
                  <a:prstClr val="black"/>
                </a:solidFill>
                <a:latin typeface="Calibri" panose="020F0502020204030204"/>
              </a:rPr>
              <a:t>  </a:t>
            </a:r>
            <a:r>
              <a:rPr kumimoji="0" lang="fr-FR" sz="3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Paul et Clémentine </a:t>
            </a:r>
            <a:r>
              <a:rPr kumimoji="0" lang="fr-FR" sz="3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regarde</a:t>
            </a:r>
            <a:r>
              <a:rPr kumimoji="0" lang="fr-FR" sz="39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nt</a:t>
            </a:r>
            <a:r>
              <a:rPr kumimoji="0" lang="fr-FR" sz="39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fr-FR" sz="3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l’aquarium.</a:t>
            </a: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rgbClr val="D34817"/>
              </a:buClr>
              <a:buSzPct val="85000"/>
              <a:buFont typeface="Wingdings 2"/>
              <a:buNone/>
              <a:tabLst/>
              <a:defRPr/>
            </a:pPr>
            <a:endParaRPr kumimoji="0" lang="fr-FR" sz="37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  <a:endParaRPr lang="fr-FR" dirty="0"/>
          </a:p>
          <a:p>
            <a:pPr marL="228600" marR="0" lvl="0" indent="-22860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Cette peluche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sent la vanille.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Ces gâteaux sentent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 vanille.</a:t>
            </a:r>
          </a:p>
        </p:txBody>
      </p:sp>
    </p:spTree>
    <p:extLst>
      <p:ext uri="{BB962C8B-B14F-4D97-AF65-F5344CB8AC3E}">
        <p14:creationId xmlns:p14="http://schemas.microsoft.com/office/powerpoint/2010/main" val="21469076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7C10031-2671-48BF-BDF1-5CFEB278C4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E0D2218F-15FE-4070-B0C4-7B06076D822D}"/>
              </a:ext>
            </a:extLst>
          </p:cNvPr>
          <p:cNvSpPr txBox="1">
            <a:spLocks/>
          </p:cNvSpPr>
          <p:nvPr/>
        </p:nvSpPr>
        <p:spPr>
          <a:xfrm>
            <a:off x="852621" y="1719360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pPr marL="228600" marR="0" lvl="0" indent="-22860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 sœur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joue dehors.</a:t>
            </a:r>
          </a:p>
          <a:p>
            <a:pPr marL="0" marR="0" lvl="0" indent="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</a:t>
            </a: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 sœur et ton frère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_____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36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  <a:endParaRPr lang="fr-FR" dirty="0"/>
          </a:p>
          <a:p>
            <a:pPr marL="228600" marR="0" lvl="0" indent="-22860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soleil </a:t>
            </a: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éblouit les conducteurs.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Les lumières___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B9A0034A-44D2-453B-A502-8D0CD74249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Transforme</a:t>
            </a:r>
          </a:p>
        </p:txBody>
      </p:sp>
    </p:spTree>
    <p:extLst>
      <p:ext uri="{BB962C8B-B14F-4D97-AF65-F5344CB8AC3E}">
        <p14:creationId xmlns:p14="http://schemas.microsoft.com/office/powerpoint/2010/main" val="22240975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7C10031-2671-48BF-BDF1-5CFEB278C4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E0D2218F-15FE-4070-B0C4-7B06076D822D}"/>
              </a:ext>
            </a:extLst>
          </p:cNvPr>
          <p:cNvSpPr txBox="1">
            <a:spLocks/>
          </p:cNvSpPr>
          <p:nvPr/>
        </p:nvSpPr>
        <p:spPr>
          <a:xfrm>
            <a:off x="852621" y="1719360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pPr marL="228600" marR="0" lvl="0" indent="-22860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 sœur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joue dehors.</a:t>
            </a:r>
          </a:p>
          <a:p>
            <a:pPr marL="0" marR="0" lvl="0" indent="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  </a:t>
            </a: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 sœur et ton frère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joue</a:t>
            </a:r>
            <a:r>
              <a:rPr kumimoji="0" lang="fr-FR" sz="36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nt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dehors.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36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  <a:endParaRPr lang="fr-FR" dirty="0"/>
          </a:p>
          <a:p>
            <a:pPr marL="228600" marR="0" lvl="0" indent="-22860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soleil </a:t>
            </a: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éblouit les conducteurs.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Les lumières éblouissent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les conducteurs.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B9A0034A-44D2-453B-A502-8D0CD74249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Correction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13567220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7C10031-2671-48BF-BDF1-5CFEB278C4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E0D2218F-15FE-4070-B0C4-7B06076D822D}"/>
              </a:ext>
            </a:extLst>
          </p:cNvPr>
          <p:cNvSpPr txBox="1">
            <a:spLocks/>
          </p:cNvSpPr>
          <p:nvPr/>
        </p:nvSpPr>
        <p:spPr>
          <a:xfrm>
            <a:off x="852621" y="1719360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pPr marL="228600" marR="0" lvl="0" indent="-22860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soleil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brille dans le ciel.</a:t>
            </a:r>
          </a:p>
          <a:p>
            <a:pPr marL="0" marR="0" lvl="0" indent="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</a:t>
            </a: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Les étoiles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______________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36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  <a:endParaRPr lang="fr-FR" dirty="0"/>
          </a:p>
          <a:p>
            <a:pPr marL="228600" marR="0" lvl="0" indent="-22860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Nous</a:t>
            </a: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choisissons notre place.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</a:t>
            </a:r>
            <a:r>
              <a:rPr kumimoji="0" lang="fr-FR" sz="3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Roméo et Victor </a:t>
            </a: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__________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B9A0034A-44D2-453B-A502-8D0CD74249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Transforme</a:t>
            </a:r>
          </a:p>
        </p:txBody>
      </p:sp>
    </p:spTree>
    <p:extLst>
      <p:ext uri="{BB962C8B-B14F-4D97-AF65-F5344CB8AC3E}">
        <p14:creationId xmlns:p14="http://schemas.microsoft.com/office/powerpoint/2010/main" val="35431418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7C10031-2671-48BF-BDF1-5CFEB278C4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E0D2218F-15FE-4070-B0C4-7B06076D822D}"/>
              </a:ext>
            </a:extLst>
          </p:cNvPr>
          <p:cNvSpPr txBox="1">
            <a:spLocks/>
          </p:cNvSpPr>
          <p:nvPr/>
        </p:nvSpPr>
        <p:spPr>
          <a:xfrm>
            <a:off x="852621" y="1719360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pPr marL="228600" marR="0" lvl="0" indent="-22860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soleil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brille dans le ciel.</a:t>
            </a:r>
          </a:p>
          <a:p>
            <a:pPr marL="0" marR="0" lvl="0" indent="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  </a:t>
            </a: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Les étoiles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brille</a:t>
            </a:r>
            <a:r>
              <a:rPr kumimoji="0" lang="fr-FR" sz="36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nt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dans le ciel.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36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  <a:endParaRPr lang="fr-FR" dirty="0"/>
          </a:p>
          <a:p>
            <a:pPr marL="228600" marR="0" lvl="0" indent="-22860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Nous</a:t>
            </a: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choisissons notre place.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</a:t>
            </a:r>
            <a:r>
              <a:rPr kumimoji="0" lang="fr-FR" sz="330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Roméo et Victor </a:t>
            </a: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choisissent</a:t>
            </a: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leur</a:t>
            </a: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place.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3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B9A0034A-44D2-453B-A502-8D0CD74249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Correction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21872946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280</Words>
  <Application>Microsoft Office PowerPoint</Application>
  <PresentationFormat>Grand écran</PresentationFormat>
  <Paragraphs>90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Wingdings 2</vt:lpstr>
      <vt:lpstr>Thème Office</vt:lpstr>
      <vt:lpstr>Rituel 1</vt:lpstr>
      <vt:lpstr>Transforme</vt:lpstr>
      <vt:lpstr>Correction</vt:lpstr>
      <vt:lpstr>Transforme</vt:lpstr>
      <vt:lpstr>Correction</vt:lpstr>
      <vt:lpstr>Transforme</vt:lpstr>
      <vt:lpstr>Correction</vt:lpstr>
      <vt:lpstr>Transforme</vt:lpstr>
      <vt:lpstr>Correction</vt:lpstr>
      <vt:lpstr>Transforme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33</cp:revision>
  <dcterms:created xsi:type="dcterms:W3CDTF">2021-07-17T07:25:24Z</dcterms:created>
  <dcterms:modified xsi:type="dcterms:W3CDTF">2022-08-21T17:27:29Z</dcterms:modified>
</cp:coreProperties>
</file>