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2" r:id="rId4"/>
    <p:sldId id="273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FFFFF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/>
              <a:t>Semaine 3</a:t>
            </a:r>
            <a:endParaRPr lang="fr-FR" sz="4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994097A-458F-4502-BF9C-181976F19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93BFC07-DCD0-488E-A733-7B7B3EDB1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677" y="869121"/>
            <a:ext cx="4671260" cy="536074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A036CD0-0730-4A79-83C9-9D72DEDEE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E9726EA-B57A-3FF1-FFF6-715ACC0CA4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6054" y="3848089"/>
            <a:ext cx="1868586" cy="2484336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12B6656F-5129-2E13-4AD4-7D955F803038}"/>
              </a:ext>
            </a:extLst>
          </p:cNvPr>
          <p:cNvSpPr txBox="1">
            <a:spLocks/>
          </p:cNvSpPr>
          <p:nvPr/>
        </p:nvSpPr>
        <p:spPr>
          <a:xfrm>
            <a:off x="5923937" y="2703925"/>
            <a:ext cx="3310370" cy="902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b="1" dirty="0"/>
              <a:t>Récitation du poème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312D3CC-2D55-4CF5-D640-852AA221BF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5553" y="2905348"/>
            <a:ext cx="2999492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9819" y="0"/>
            <a:ext cx="9423400" cy="13255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L’intervieweur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10408300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 Oral 3 – Je participe à des échanges G6 – J’utilise les phrases interrogatives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contenu 9">
            <a:extLst>
              <a:ext uri="{FF2B5EF4-FFF2-40B4-BE49-F238E27FC236}">
                <a16:creationId xmlns:a16="http://schemas.microsoft.com/office/drawing/2014/main" id="{409EC38A-74E8-4ED5-81A3-5630318B1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549" y="1078626"/>
            <a:ext cx="9601940" cy="908697"/>
          </a:xfrm>
        </p:spPr>
        <p:txBody>
          <a:bodyPr>
            <a:normAutofit/>
          </a:bodyPr>
          <a:lstStyle/>
          <a:p>
            <a:r>
              <a:rPr lang="fr-FR" dirty="0"/>
              <a:t>J’interroge 2 camarades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5C0C9BA-B4D3-4516-BA13-E3586381D0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924"/>
          <a:stretch/>
        </p:blipFill>
        <p:spPr>
          <a:xfrm>
            <a:off x="1559511" y="1863634"/>
            <a:ext cx="3172656" cy="408316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E662CEC-D330-4A44-8CD2-540D16A50B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4" name="Titre 1">
            <a:extLst>
              <a:ext uri="{FF2B5EF4-FFF2-40B4-BE49-F238E27FC236}">
                <a16:creationId xmlns:a16="http://schemas.microsoft.com/office/drawing/2014/main" id="{FF6E42C0-FCE7-461F-9341-20F1F94A68B7}"/>
              </a:ext>
            </a:extLst>
          </p:cNvPr>
          <p:cNvSpPr txBox="1">
            <a:spLocks/>
          </p:cNvSpPr>
          <p:nvPr/>
        </p:nvSpPr>
        <p:spPr>
          <a:xfrm>
            <a:off x="7100009" y="301198"/>
            <a:ext cx="8229600" cy="8866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563AA"/>
                </a:solidFill>
              </a:rPr>
              <a:t>La foire aux questions</a:t>
            </a:r>
          </a:p>
        </p:txBody>
      </p:sp>
      <p:sp>
        <p:nvSpPr>
          <p:cNvPr id="15" name="Espace réservé du contenu 10">
            <a:extLst>
              <a:ext uri="{FF2B5EF4-FFF2-40B4-BE49-F238E27FC236}">
                <a16:creationId xmlns:a16="http://schemas.microsoft.com/office/drawing/2014/main" id="{ED185DF8-925B-420B-BB40-7CF355032857}"/>
              </a:ext>
            </a:extLst>
          </p:cNvPr>
          <p:cNvSpPr txBox="1">
            <a:spLocks/>
          </p:cNvSpPr>
          <p:nvPr/>
        </p:nvSpPr>
        <p:spPr>
          <a:xfrm>
            <a:off x="7100009" y="1187201"/>
            <a:ext cx="4259192" cy="45921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Formule correctement les questions pour avancer dans le jeu.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4834FF3A-7C39-4C99-BFED-A76F98F6AF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361399">
            <a:off x="10176441" y="2954080"/>
            <a:ext cx="1055092" cy="2901504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8509FAD-9B64-44F7-BD30-3284DBE53A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601454">
            <a:off x="7780737" y="3350470"/>
            <a:ext cx="1050125" cy="193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7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Récitation du poème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5959929"/>
            <a:ext cx="7931224" cy="6933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</a:p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68B9613-A67E-4F46-81C9-FE7133807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5488" y="1189884"/>
            <a:ext cx="3742266" cy="4966673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EC509C0-9A56-4323-97D8-4CAC3624671A}"/>
              </a:ext>
            </a:extLst>
          </p:cNvPr>
          <p:cNvSpPr txBox="1"/>
          <p:nvPr/>
        </p:nvSpPr>
        <p:spPr>
          <a:xfrm>
            <a:off x="720968" y="1688062"/>
            <a:ext cx="66145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9EC979"/>
                </a:solidFill>
              </a:rPr>
              <a:t>Je récite mon poème / </a:t>
            </a:r>
          </a:p>
          <a:p>
            <a:r>
              <a:rPr lang="fr-FR" sz="3600" dirty="0">
                <a:solidFill>
                  <a:srgbClr val="9563AA"/>
                </a:solidFill>
              </a:rPr>
              <a:t>Je mets en voix mon poème </a:t>
            </a:r>
            <a:r>
              <a:rPr lang="fr-FR" sz="3600" dirty="0"/>
              <a:t>:</a:t>
            </a:r>
          </a:p>
          <a:p>
            <a:pPr marL="571500" indent="-571500">
              <a:buFontTx/>
              <a:buChar char="-"/>
            </a:pPr>
            <a:r>
              <a:rPr lang="fr-FR" sz="3600" dirty="0"/>
              <a:t>devant un petit groupe d’élèves</a:t>
            </a:r>
          </a:p>
          <a:p>
            <a:r>
              <a:rPr lang="fr-FR" sz="3600" dirty="0"/>
              <a:t>ou</a:t>
            </a:r>
          </a:p>
          <a:p>
            <a:r>
              <a:rPr lang="fr-FR" sz="3600" dirty="0"/>
              <a:t>- devant la classe entière</a:t>
            </a:r>
          </a:p>
          <a:p>
            <a:endParaRPr lang="fr-FR" sz="3600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FD25631-3AE5-470F-9105-A615774996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589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102</Words>
  <Application>Microsoft Office PowerPoint</Application>
  <PresentationFormat>Grand écran</PresentationFormat>
  <Paragraphs>25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L’intervieweur</vt:lpstr>
      <vt:lpstr>Récitation du poème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31</cp:revision>
  <dcterms:created xsi:type="dcterms:W3CDTF">2021-07-17T07:25:24Z</dcterms:created>
  <dcterms:modified xsi:type="dcterms:W3CDTF">2022-08-21T20:50:26Z</dcterms:modified>
</cp:coreProperties>
</file>