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3" r:id="rId4"/>
    <p:sldId id="276" r:id="rId5"/>
    <p:sldId id="275" r:id="rId6"/>
    <p:sldId id="278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979"/>
    <a:srgbClr val="9563AA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312" y="1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00B05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d’oral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Semaine 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559BA61-89C9-4C2C-89C2-BCC26C693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08719">
            <a:off x="-679121" y="223295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1" name="Image 10">
            <a:extLst>
              <a:ext uri="{FF2B5EF4-FFF2-40B4-BE49-F238E27FC236}">
                <a16:creationId xmlns:a16="http://schemas.microsoft.com/office/drawing/2014/main" id="{C306E546-A1CC-48F2-8CEB-97FAC092EC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281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354" y="46883"/>
            <a:ext cx="9423400" cy="902763"/>
          </a:xfrm>
        </p:spPr>
        <p:txBody>
          <a:bodyPr/>
          <a:lstStyle/>
          <a:p>
            <a:r>
              <a:rPr lang="fr-FR" b="1" dirty="0"/>
              <a:t>Présentation des ateliers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296B204-066D-45A2-B384-66C38D868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3919" y="1429350"/>
            <a:ext cx="4186202" cy="483023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5C748EF4-D66D-48DB-B0DF-3860319FE5C4}"/>
              </a:ext>
            </a:extLst>
          </p:cNvPr>
          <p:cNvSpPr txBox="1"/>
          <p:nvPr/>
        </p:nvSpPr>
        <p:spPr>
          <a:xfrm>
            <a:off x="1682658" y="679826"/>
            <a:ext cx="5463646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B29F5C-E6DD-48AD-9720-B4B926A0EBD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492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6" name="Titre 1">
            <a:extLst>
              <a:ext uri="{FF2B5EF4-FFF2-40B4-BE49-F238E27FC236}">
                <a16:creationId xmlns:a16="http://schemas.microsoft.com/office/drawing/2014/main" id="{20FCD8D1-7D19-4D4F-BA6B-533835A43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8371" y="0"/>
            <a:ext cx="9423400" cy="902763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Récitation du poème</a:t>
            </a: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5959929"/>
            <a:ext cx="7931224" cy="6933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1 – J’écoute avec attention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68B9613-A67E-4F46-81C9-FE7133807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66445" y="3760638"/>
            <a:ext cx="2179568" cy="289268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EC509C0-9A56-4323-97D8-4CAC3624671A}"/>
              </a:ext>
            </a:extLst>
          </p:cNvPr>
          <p:cNvSpPr txBox="1"/>
          <p:nvPr/>
        </p:nvSpPr>
        <p:spPr>
          <a:xfrm>
            <a:off x="962118" y="1914839"/>
            <a:ext cx="39092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 2, nous nous entraînons à réciter notre poème.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B602954-07AC-431B-9BF2-7E1D55B8F91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2DF1AF6-CEBB-4C7E-9990-35BFBBADD5D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CBFE75B7-4817-4903-855E-931537545DD0}"/>
              </a:ext>
            </a:extLst>
          </p:cNvPr>
          <p:cNvSpPr txBox="1">
            <a:spLocks/>
          </p:cNvSpPr>
          <p:nvPr/>
        </p:nvSpPr>
        <p:spPr>
          <a:xfrm>
            <a:off x="6893093" y="132073"/>
            <a:ext cx="4474840" cy="681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>
                <a:solidFill>
                  <a:srgbClr val="9563AA"/>
                </a:solidFill>
              </a:rPr>
              <a:t>Quelle est la règle ?</a:t>
            </a:r>
          </a:p>
        </p:txBody>
      </p:sp>
      <p:sp>
        <p:nvSpPr>
          <p:cNvPr id="15" name="Espace réservé du texte 3">
            <a:extLst>
              <a:ext uri="{FF2B5EF4-FFF2-40B4-BE49-F238E27FC236}">
                <a16:creationId xmlns:a16="http://schemas.microsoft.com/office/drawing/2014/main" id="{AC2E9336-94DC-437E-97C4-6CCF48F30A85}"/>
              </a:ext>
            </a:extLst>
          </p:cNvPr>
          <p:cNvSpPr txBox="1">
            <a:spLocks/>
          </p:cNvSpPr>
          <p:nvPr/>
        </p:nvSpPr>
        <p:spPr>
          <a:xfrm>
            <a:off x="6801035" y="1072735"/>
            <a:ext cx="5390965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Retrouve la règle d’utilisation du pluriel des adjectifs</a:t>
            </a:r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7571EDB-F628-4A3A-99C8-45915BE57E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340" y="2570069"/>
            <a:ext cx="3482622" cy="1979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8358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3 – Je participe à des échanges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BB46AFB-4682-4D31-A52D-BE870E66D544}"/>
              </a:ext>
            </a:extLst>
          </p:cNvPr>
          <p:cNvSpPr txBox="1"/>
          <p:nvPr/>
        </p:nvSpPr>
        <p:spPr>
          <a:xfrm>
            <a:off x="1479209" y="166191"/>
            <a:ext cx="5463646" cy="595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Bilan collecte « et »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5F9EA76-4052-44A3-9AD0-482112D6DE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776" y="1647251"/>
            <a:ext cx="3328460" cy="4411301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0BF608B-EBBF-409C-85A2-5777132E460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CDCBEC1-20FF-472B-8233-75A5E919F9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469EABDA-12C8-43E9-92BF-C10E9140D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467" y="171444"/>
            <a:ext cx="3631672" cy="821078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563AA"/>
                </a:solidFill>
              </a:rPr>
              <a:t>L’objet mystère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0E19C170-1421-4A89-8FA2-406392F6E169}"/>
              </a:ext>
            </a:extLst>
          </p:cNvPr>
          <p:cNvSpPr txBox="1">
            <a:spLocks/>
          </p:cNvSpPr>
          <p:nvPr/>
        </p:nvSpPr>
        <p:spPr>
          <a:xfrm>
            <a:off x="7308760" y="1401866"/>
            <a:ext cx="3924216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Un élève a choisi un objet. Pose des questions pour deviner de quel objet il s’agit. Tu peux interroger sur la forme, la couleur, l’utilisation…</a:t>
            </a:r>
          </a:p>
          <a:p>
            <a:endParaRPr lang="fr-FR" sz="20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6" name="Picture 3">
            <a:extLst>
              <a:ext uri="{FF2B5EF4-FFF2-40B4-BE49-F238E27FC236}">
                <a16:creationId xmlns:a16="http://schemas.microsoft.com/office/drawing/2014/main" id="{B6C50963-AECC-48A2-B4D0-07B48971FA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81" y="4098484"/>
            <a:ext cx="3090432" cy="206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15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115" y="40700"/>
            <a:ext cx="4161720" cy="9027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Jeu Le comédien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009E01D4-2073-4ED6-9077-C6B0ADBF95B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Oral 1 – J’écoute avec attention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17DEE05-2778-4597-98FD-5D6149B975BE}"/>
              </a:ext>
            </a:extLst>
          </p:cNvPr>
          <p:cNvSpPr txBox="1"/>
          <p:nvPr/>
        </p:nvSpPr>
        <p:spPr>
          <a:xfrm>
            <a:off x="1083331" y="949646"/>
            <a:ext cx="10260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Présentation du jeu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Partie en classe entière</a:t>
            </a: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7BBF6468-5150-4640-8174-B0AEC935B0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49663">
            <a:off x="620795" y="2926104"/>
            <a:ext cx="2453520" cy="1908293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99B5E447-C9B6-4D4C-B6C3-30F14422F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27355">
            <a:off x="3183725" y="3076753"/>
            <a:ext cx="2161420" cy="165190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132EFFF-D7CC-4FB9-B86C-213BB6FBF88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1469AC4-0658-4956-B127-3DB064C452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3" name="Titre 1">
            <a:extLst>
              <a:ext uri="{FF2B5EF4-FFF2-40B4-BE49-F238E27FC236}">
                <a16:creationId xmlns:a16="http://schemas.microsoft.com/office/drawing/2014/main" id="{F9DFD8DD-FE27-4849-9889-B17685607878}"/>
              </a:ext>
            </a:extLst>
          </p:cNvPr>
          <p:cNvSpPr txBox="1">
            <a:spLocks/>
          </p:cNvSpPr>
          <p:nvPr/>
        </p:nvSpPr>
        <p:spPr>
          <a:xfrm>
            <a:off x="7808135" y="186068"/>
            <a:ext cx="3008313" cy="6579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563AA"/>
                </a:solidFill>
              </a:rPr>
              <a:t>Mon poème</a:t>
            </a:r>
          </a:p>
        </p:txBody>
      </p:sp>
      <p:sp>
        <p:nvSpPr>
          <p:cNvPr id="14" name="Espace réservé du contenu 4">
            <a:extLst>
              <a:ext uri="{FF2B5EF4-FFF2-40B4-BE49-F238E27FC236}">
                <a16:creationId xmlns:a16="http://schemas.microsoft.com/office/drawing/2014/main" id="{F974E105-E662-48AF-BF28-8BEA5841D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67438" y="1149452"/>
            <a:ext cx="4024894" cy="15086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200" dirty="0"/>
              <a:t>Je récite mon poème. </a:t>
            </a:r>
            <a:endParaRPr lang="fr-FR" dirty="0"/>
          </a:p>
          <a:p>
            <a:pPr marL="0" indent="0">
              <a:buNone/>
            </a:pPr>
            <a:endParaRPr lang="fr-FR" b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52EF2CA-4569-46CF-B095-6CA59CA022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4107" y="3648233"/>
            <a:ext cx="2696289" cy="261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6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3011A5AD-6C36-4259-9C9D-2035E371D553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Oral 3 – Je participe à des échanges </a:t>
            </a: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2000" b="0" i="1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itre 3">
            <a:extLst>
              <a:ext uri="{FF2B5EF4-FFF2-40B4-BE49-F238E27FC236}">
                <a16:creationId xmlns:a16="http://schemas.microsoft.com/office/drawing/2014/main" id="{9EFA0DCF-C83A-44DF-BB35-CE9DA66CB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4193" y="246432"/>
            <a:ext cx="7621550" cy="703263"/>
          </a:xfrm>
        </p:spPr>
        <p:txBody>
          <a:bodyPr>
            <a:noAutofit/>
          </a:bodyPr>
          <a:lstStyle/>
          <a:p>
            <a:r>
              <a:rPr lang="fr-FR" sz="4000" b="1" dirty="0">
                <a:solidFill>
                  <a:srgbClr val="9EC979"/>
                </a:solidFill>
              </a:rPr>
              <a:t>Je présente mon livre (2</a:t>
            </a:r>
            <a:r>
              <a:rPr lang="fr-FR" sz="4000" b="1" baseline="30000" dirty="0">
                <a:solidFill>
                  <a:srgbClr val="9EC979"/>
                </a:solidFill>
              </a:rPr>
              <a:t>e</a:t>
            </a:r>
            <a:r>
              <a:rPr lang="fr-FR" sz="4000" b="1" dirty="0">
                <a:solidFill>
                  <a:srgbClr val="9EC979"/>
                </a:solidFill>
              </a:rPr>
              <a:t> groupe) </a:t>
            </a:r>
          </a:p>
        </p:txBody>
      </p:sp>
      <p:pic>
        <p:nvPicPr>
          <p:cNvPr id="15" name="Picture 2" descr="Livre, Ouvert, Mythologie, Celtique">
            <a:extLst>
              <a:ext uri="{FF2B5EF4-FFF2-40B4-BE49-F238E27FC236}">
                <a16:creationId xmlns:a16="http://schemas.microsoft.com/office/drawing/2014/main" id="{68E6BD17-8539-4227-BD0E-65C49364AE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40" y="1752622"/>
            <a:ext cx="64770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E838D5B-9263-445E-80BB-BFAEB009F0E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8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659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146</Words>
  <Application>Microsoft Office PowerPoint</Application>
  <PresentationFormat>Grand écran</PresentationFormat>
  <Paragraphs>35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Activités d’oral</vt:lpstr>
      <vt:lpstr>Présentation des ateliers</vt:lpstr>
      <vt:lpstr>Récitation du poème</vt:lpstr>
      <vt:lpstr>L’objet mystère</vt:lpstr>
      <vt:lpstr>Jeu Le comédien</vt:lpstr>
      <vt:lpstr>Je présente mon livre (2e groupe)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40</cp:revision>
  <dcterms:created xsi:type="dcterms:W3CDTF">2021-07-17T07:25:24Z</dcterms:created>
  <dcterms:modified xsi:type="dcterms:W3CDTF">2022-02-02T13:45:40Z</dcterms:modified>
</cp:coreProperties>
</file>