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8" r:id="rId3"/>
    <p:sldId id="279" r:id="rId4"/>
    <p:sldId id="280" r:id="rId5"/>
    <p:sldId id="282" r:id="rId6"/>
    <p:sldId id="283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://www.peppercarrot.com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0.jpeg"/><Relationship Id="rId7" Type="http://schemas.openxmlformats.org/officeDocument/2006/relationships/image" Target="../media/image1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hyperlink" Target="http://www.peppercarrot.com/" TargetMode="External"/><Relationship Id="rId4" Type="http://schemas.openxmlformats.org/officeDocument/2006/relationships/image" Target="../media/image11.jpe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2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293925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205528" y="1666695"/>
            <a:ext cx="8010190" cy="1228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Entrainement aux majuscules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394842-7D8F-46CF-AE07-D26EFC2D1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77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Je copie le poème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B013271-3FC8-4303-88E4-C783862B98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7099ADA-8900-4CA6-A332-43F1235469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01" y="1490133"/>
            <a:ext cx="5481832" cy="34290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2BE92F8-0DC9-4CC0-B770-59FBD211D5BA}"/>
              </a:ext>
            </a:extLst>
          </p:cNvPr>
          <p:cNvSpPr txBox="1"/>
          <p:nvPr/>
        </p:nvSpPr>
        <p:spPr>
          <a:xfrm>
            <a:off x="1600201" y="2041091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Copie le poème que tu as choisi.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Prends ton temps.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Corrige-toi.</a:t>
            </a:r>
            <a:endParaRPr kumimoji="0" lang="fr-FR" sz="36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-2112"/>
            <a:ext cx="10502558" cy="1325563"/>
          </a:xfrm>
        </p:spPr>
        <p:txBody>
          <a:bodyPr/>
          <a:lstStyle/>
          <a:p>
            <a:r>
              <a:rPr lang="fr-FR" b="1" dirty="0"/>
              <a:t>    </a:t>
            </a:r>
            <a:r>
              <a:rPr lang="fr-FR" b="1" dirty="0">
                <a:solidFill>
                  <a:srgbClr val="9EC979"/>
                </a:solidFill>
              </a:rPr>
              <a:t>Projet BD </a:t>
            </a:r>
            <a:r>
              <a:rPr lang="fr-FR" b="1" dirty="0"/>
              <a:t>                                </a:t>
            </a:r>
            <a:r>
              <a:rPr lang="fr-FR" b="1" dirty="0">
                <a:solidFill>
                  <a:srgbClr val="9563AA"/>
                </a:solidFill>
              </a:rPr>
              <a:t>Interview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544233A-76CF-4221-A16D-E43F1286E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999" y="1406162"/>
            <a:ext cx="2855721" cy="20313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AA34B0-81D5-40E8-BEC4-E8D1508B4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8520" y="3743838"/>
            <a:ext cx="2714949" cy="2296406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DF5D4FB7-1079-4971-9863-B6314413A199}"/>
              </a:ext>
            </a:extLst>
          </p:cNvPr>
          <p:cNvSpPr txBox="1"/>
          <p:nvPr/>
        </p:nvSpPr>
        <p:spPr>
          <a:xfrm>
            <a:off x="6929717" y="1270305"/>
            <a:ext cx="4625788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Écris 5-6 questions que tu poserais à cet athlète.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950F545-D8F4-4658-ACFE-F4EA05193A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4568" y="2724978"/>
            <a:ext cx="5080937" cy="229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54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-2112"/>
            <a:ext cx="10502558" cy="1325563"/>
          </a:xfrm>
        </p:spPr>
        <p:txBody>
          <a:bodyPr/>
          <a:lstStyle/>
          <a:p>
            <a:r>
              <a:rPr lang="fr-FR" b="1" dirty="0"/>
              <a:t>    </a:t>
            </a:r>
            <a:r>
              <a:rPr lang="fr-FR" b="1" dirty="0">
                <a:solidFill>
                  <a:srgbClr val="9EC979"/>
                </a:solidFill>
              </a:rPr>
              <a:t>Projet BD </a:t>
            </a:r>
            <a:r>
              <a:rPr lang="fr-FR" b="1" dirty="0"/>
              <a:t>                          </a:t>
            </a:r>
            <a:r>
              <a:rPr lang="fr-FR" b="1" dirty="0">
                <a:solidFill>
                  <a:srgbClr val="9563AA"/>
                </a:solidFill>
              </a:rPr>
              <a:t>Pepper et </a:t>
            </a:r>
            <a:r>
              <a:rPr lang="fr-FR" b="1" dirty="0" err="1">
                <a:solidFill>
                  <a:srgbClr val="9563AA"/>
                </a:solidFill>
              </a:rPr>
              <a:t>Carrot</a:t>
            </a:r>
            <a:endParaRPr lang="fr-FR" b="1" dirty="0">
              <a:solidFill>
                <a:srgbClr val="9563AA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544233A-76CF-4221-A16D-E43F1286E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999" y="1406162"/>
            <a:ext cx="2855721" cy="20313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AAA34B0-81D5-40E8-BEC4-E8D1508B4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8520" y="3743838"/>
            <a:ext cx="2714949" cy="2296406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C1159080-8AAB-4958-8493-2AE61F8C930F}"/>
              </a:ext>
            </a:extLst>
          </p:cNvPr>
          <p:cNvSpPr txBox="1">
            <a:spLocks/>
          </p:cNvSpPr>
          <p:nvPr/>
        </p:nvSpPr>
        <p:spPr>
          <a:xfrm>
            <a:off x="6250667" y="1406162"/>
            <a:ext cx="5941333" cy="6811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b="1"/>
              <a:t>Complète les bulles et les cartouches</a:t>
            </a:r>
            <a:endParaRPr lang="fr-FR" sz="3200" b="1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1BF261F-B5A1-4426-A361-A82EE190CD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98605" y="2451910"/>
            <a:ext cx="4108666" cy="2166898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AE6B712D-9FBC-4516-9835-625E9C282D5A}"/>
              </a:ext>
            </a:extLst>
          </p:cNvPr>
          <p:cNvSpPr txBox="1"/>
          <p:nvPr/>
        </p:nvSpPr>
        <p:spPr>
          <a:xfrm>
            <a:off x="6935333" y="4617674"/>
            <a:ext cx="457200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41281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Copyright © David </a:t>
            </a:r>
            <a:r>
              <a:rPr lang="fr-FR" sz="1400" b="1" dirty="0" err="1">
                <a:solidFill>
                  <a:srgbClr val="41281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Revoy</a:t>
            </a:r>
            <a:r>
              <a:rPr lang="fr-FR" sz="1400" b="1" dirty="0">
                <a:solidFill>
                  <a:srgbClr val="41281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2021.</a:t>
            </a:r>
            <a:br>
              <a:rPr lang="fr-FR" sz="1400" b="1" dirty="0">
                <a:solidFill>
                  <a:srgbClr val="41281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fr-FR" sz="1400" b="1" u="sng" dirty="0">
                <a:solidFill>
                  <a:srgbClr val="175EB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www.peppercarrot.com</a:t>
            </a:r>
            <a:br>
              <a:rPr lang="fr-FR" sz="1800" b="1" dirty="0">
                <a:solidFill>
                  <a:srgbClr val="41281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3341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D66D235B-02F8-445A-A896-A22B8F929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8821" y="507682"/>
            <a:ext cx="3754760" cy="707678"/>
          </a:xfrm>
        </p:spPr>
        <p:txBody>
          <a:bodyPr>
            <a:normAutofit/>
          </a:bodyPr>
          <a:lstStyle/>
          <a:p>
            <a:r>
              <a:rPr lang="fr-FR" sz="3200" b="1" dirty="0"/>
              <a:t>L’histoire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ACA7BA-6B02-4A59-BDED-5F5120C141E7}"/>
              </a:ext>
            </a:extLst>
          </p:cNvPr>
          <p:cNvSpPr txBox="1">
            <a:spLocks/>
          </p:cNvSpPr>
          <p:nvPr/>
        </p:nvSpPr>
        <p:spPr>
          <a:xfrm>
            <a:off x="898925" y="1437391"/>
            <a:ext cx="6130879" cy="143415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1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PEPPER ET CARROT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Raconte l’histoire en quelques phrases.</a:t>
            </a:r>
            <a:endParaRPr kumimoji="0" lang="fr-FR" sz="2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3095F3A-5F63-4C3D-859E-04DCE152C216}"/>
              </a:ext>
            </a:extLst>
          </p:cNvPr>
          <p:cNvSpPr txBox="1"/>
          <p:nvPr/>
        </p:nvSpPr>
        <p:spPr>
          <a:xfrm>
            <a:off x="1992187" y="6183912"/>
            <a:ext cx="792362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consigne. 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42603810-16AD-48F0-9061-7005C8164D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311">
            <a:off x="4416980" y="2745797"/>
            <a:ext cx="1687114" cy="2333841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5B746556-D84D-4BE0-8808-2F8082AD38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0213">
            <a:off x="1672973" y="3248882"/>
            <a:ext cx="1620251" cy="2241347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DAA3AED7-B1F1-488D-8987-91C63624E0AC}"/>
              </a:ext>
            </a:extLst>
          </p:cNvPr>
          <p:cNvSpPr txBox="1"/>
          <p:nvPr/>
        </p:nvSpPr>
        <p:spPr>
          <a:xfrm>
            <a:off x="6092170" y="258802"/>
            <a:ext cx="457200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Copyright © David </a:t>
            </a:r>
            <a:r>
              <a:rPr kumimoji="0" lang="fr-F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Revoy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2021.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</a:br>
            <a:r>
              <a:rPr kumimoji="0" lang="fr-FR" sz="1400" b="1" i="0" u="sng" strike="noStrike" kern="1200" cap="none" spc="0" normalizeH="0" baseline="0" noProof="0" dirty="0">
                <a:ln>
                  <a:noFill/>
                </a:ln>
                <a:solidFill>
                  <a:srgbClr val="175EB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www.peppercarrot.com</a:t>
            </a:r>
            <a:b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</a:b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624FFBA-A564-488C-9921-AD8A596546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0409">
            <a:off x="7294618" y="3926173"/>
            <a:ext cx="1496380" cy="2069992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EC30F368-1364-45CB-8E42-C6AD8EF5C9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1896">
            <a:off x="7275957" y="1062004"/>
            <a:ext cx="1533705" cy="2121625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4E0B413-9E51-47C8-872B-50A5E7BF95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645">
            <a:off x="9299099" y="2551016"/>
            <a:ext cx="1547639" cy="214090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8AA3891-1C90-4370-9019-AEDD56BEAA7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49982" r="3357"/>
          <a:stretch/>
        </p:blipFill>
        <p:spPr>
          <a:xfrm>
            <a:off x="1" y="1066800"/>
            <a:ext cx="507432" cy="62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655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143</Words>
  <Application>Microsoft Office PowerPoint</Application>
  <PresentationFormat>Grand écran</PresentationFormat>
  <Paragraphs>34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    Projet BD                                 Interview</vt:lpstr>
      <vt:lpstr>    Projet BD                           Pepper et Carrot</vt:lpstr>
      <vt:lpstr>L’histoire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28</cp:revision>
  <dcterms:created xsi:type="dcterms:W3CDTF">2021-07-17T07:25:24Z</dcterms:created>
  <dcterms:modified xsi:type="dcterms:W3CDTF">2022-04-14T20:17:16Z</dcterms:modified>
</cp:coreProperties>
</file>