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979"/>
    <a:srgbClr val="9563AA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24/10/2021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Les accords dans le GN</a:t>
            </a:r>
          </a:p>
          <a:p>
            <a:endParaRPr lang="fr-FR" sz="44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1" y="626853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49" y="41828"/>
            <a:ext cx="10154223" cy="1646234"/>
          </a:xfrm>
        </p:spPr>
        <p:txBody>
          <a:bodyPr>
            <a:normAutofit/>
          </a:bodyPr>
          <a:lstStyle/>
          <a:p>
            <a:r>
              <a:rPr lang="fr-FR" b="1" dirty="0"/>
              <a:t>Mets au pluriel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8E78ADCB-D19E-46A0-83EC-856250641275}"/>
              </a:ext>
            </a:extLst>
          </p:cNvPr>
          <p:cNvSpPr txBox="1">
            <a:spLocks/>
          </p:cNvSpPr>
          <p:nvPr/>
        </p:nvSpPr>
        <p:spPr>
          <a:xfrm>
            <a:off x="507432" y="1977637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Le cheval (calme)</a:t>
            </a:r>
          </a:p>
          <a:p>
            <a:r>
              <a:rPr lang="fr-FR" sz="3600" dirty="0"/>
              <a:t>Les …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8DE56538-C32F-45A2-81B7-2C5D51C03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9204" y="1977637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La chanteuse (connu)</a:t>
            </a:r>
          </a:p>
          <a:p>
            <a:r>
              <a:rPr lang="fr-FR" sz="3600" dirty="0"/>
              <a:t>Les ….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3188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8E28AB41-1D17-4EB6-A16A-AA29C6432B23}"/>
              </a:ext>
            </a:extLst>
          </p:cNvPr>
          <p:cNvSpPr txBox="1">
            <a:spLocks/>
          </p:cNvSpPr>
          <p:nvPr/>
        </p:nvSpPr>
        <p:spPr>
          <a:xfrm>
            <a:off x="516246" y="187852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r>
              <a:rPr lang="fr-FR" sz="3600" dirty="0"/>
              <a:t>Le cheval calme</a:t>
            </a:r>
          </a:p>
          <a:p>
            <a:r>
              <a:rPr lang="fr-FR" sz="3600" dirty="0"/>
              <a:t>Les chevau</a:t>
            </a:r>
            <a:r>
              <a:rPr lang="fr-FR" sz="3600" dirty="0">
                <a:solidFill>
                  <a:srgbClr val="FF0000"/>
                </a:solidFill>
              </a:rPr>
              <a:t>x</a:t>
            </a:r>
            <a:r>
              <a:rPr lang="fr-FR" sz="3600" dirty="0"/>
              <a:t> calme</a:t>
            </a:r>
            <a:r>
              <a:rPr lang="fr-FR" sz="3600" dirty="0">
                <a:solidFill>
                  <a:srgbClr val="FF0000"/>
                </a:solidFill>
              </a:rPr>
              <a:t>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>
              <a:solidFill>
                <a:srgbClr val="9EC979"/>
              </a:solidFill>
            </a:endParaRPr>
          </a:p>
          <a:p>
            <a:endParaRPr lang="fr-FR" dirty="0"/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C36D5E00-E04D-416C-B508-4019E5D3B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4697" y="1878528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Les chanteuses connues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596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49" y="41828"/>
            <a:ext cx="10154223" cy="1646234"/>
          </a:xfrm>
        </p:spPr>
        <p:txBody>
          <a:bodyPr>
            <a:normAutofit/>
          </a:bodyPr>
          <a:lstStyle/>
          <a:p>
            <a:r>
              <a:rPr lang="fr-FR" b="1" dirty="0"/>
              <a:t>Mets au pluriel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8E78ADCB-D19E-46A0-83EC-856250641275}"/>
              </a:ext>
            </a:extLst>
          </p:cNvPr>
          <p:cNvSpPr txBox="1">
            <a:spLocks/>
          </p:cNvSpPr>
          <p:nvPr/>
        </p:nvSpPr>
        <p:spPr>
          <a:xfrm>
            <a:off x="507432" y="1977637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Un enfant (sage) </a:t>
            </a:r>
          </a:p>
          <a:p>
            <a:r>
              <a:rPr lang="fr-FR" sz="3600" dirty="0"/>
              <a:t>Des…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8DE56538-C32F-45A2-81B7-2C5D51C03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9204" y="1977637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Un clown (joyeux)</a:t>
            </a:r>
          </a:p>
          <a:p>
            <a:r>
              <a:rPr lang="fr-FR" sz="3600" dirty="0"/>
              <a:t>Des …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0751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8E28AB41-1D17-4EB6-A16A-AA29C6432B23}"/>
              </a:ext>
            </a:extLst>
          </p:cNvPr>
          <p:cNvSpPr txBox="1">
            <a:spLocks/>
          </p:cNvSpPr>
          <p:nvPr/>
        </p:nvSpPr>
        <p:spPr>
          <a:xfrm>
            <a:off x="516246" y="187852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r>
              <a:rPr lang="fr-FR" sz="3600" dirty="0"/>
              <a:t>Un enfant sage </a:t>
            </a:r>
          </a:p>
          <a:p>
            <a:r>
              <a:rPr lang="fr-FR" sz="3600" dirty="0"/>
              <a:t>Des enfant</a:t>
            </a:r>
            <a:r>
              <a:rPr lang="fr-FR" sz="3600" dirty="0">
                <a:solidFill>
                  <a:srgbClr val="FF0000"/>
                </a:solidFill>
              </a:rPr>
              <a:t>s</a:t>
            </a:r>
            <a:r>
              <a:rPr lang="fr-FR" sz="3600" dirty="0"/>
              <a:t> sage</a:t>
            </a:r>
            <a:r>
              <a:rPr lang="fr-FR" sz="3600" dirty="0">
                <a:solidFill>
                  <a:srgbClr val="FF0000"/>
                </a:solidFill>
              </a:rPr>
              <a:t>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>
              <a:solidFill>
                <a:srgbClr val="9EC979"/>
              </a:solidFill>
            </a:endParaRPr>
          </a:p>
          <a:p>
            <a:endParaRPr lang="fr-FR" dirty="0"/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C36D5E00-E04D-416C-B508-4019E5D3B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4697" y="1878528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Des joyeux clowns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9535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49" y="41828"/>
            <a:ext cx="10154223" cy="1646234"/>
          </a:xfrm>
        </p:spPr>
        <p:txBody>
          <a:bodyPr>
            <a:normAutofit/>
          </a:bodyPr>
          <a:lstStyle/>
          <a:p>
            <a:r>
              <a:rPr lang="fr-FR" b="1" dirty="0"/>
              <a:t>Mets au pluriel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8E78ADCB-D19E-46A0-83EC-856250641275}"/>
              </a:ext>
            </a:extLst>
          </p:cNvPr>
          <p:cNvSpPr txBox="1">
            <a:spLocks/>
          </p:cNvSpPr>
          <p:nvPr/>
        </p:nvSpPr>
        <p:spPr>
          <a:xfrm>
            <a:off x="507432" y="1977637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Une règle (interdit)</a:t>
            </a:r>
          </a:p>
          <a:p>
            <a:r>
              <a:rPr lang="fr-FR" sz="3600" dirty="0"/>
              <a:t>Des…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8DE56538-C32F-45A2-81B7-2C5D51C03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9204" y="1977637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Un travail (efficace)</a:t>
            </a:r>
          </a:p>
          <a:p>
            <a:r>
              <a:rPr lang="fr-FR" sz="3600" dirty="0"/>
              <a:t>Des …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7598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8E28AB41-1D17-4EB6-A16A-AA29C6432B23}"/>
              </a:ext>
            </a:extLst>
          </p:cNvPr>
          <p:cNvSpPr txBox="1">
            <a:spLocks/>
          </p:cNvSpPr>
          <p:nvPr/>
        </p:nvSpPr>
        <p:spPr>
          <a:xfrm>
            <a:off x="516246" y="187852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r>
              <a:rPr lang="fr-FR" sz="3600" dirty="0"/>
              <a:t>Une règle interdite</a:t>
            </a:r>
          </a:p>
          <a:p>
            <a:r>
              <a:rPr lang="fr-FR" sz="3600" dirty="0"/>
              <a:t>Des règle</a:t>
            </a:r>
            <a:r>
              <a:rPr lang="fr-FR" sz="3600" dirty="0">
                <a:solidFill>
                  <a:srgbClr val="FF0000"/>
                </a:solidFill>
              </a:rPr>
              <a:t>s</a:t>
            </a:r>
            <a:r>
              <a:rPr lang="fr-FR" sz="3600" dirty="0"/>
              <a:t> interdite</a:t>
            </a:r>
            <a:r>
              <a:rPr lang="fr-FR" sz="3600" dirty="0">
                <a:solidFill>
                  <a:srgbClr val="FF0000"/>
                </a:solidFill>
              </a:rPr>
              <a:t>s</a:t>
            </a:r>
            <a:endParaRPr lang="fr-FR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>
              <a:solidFill>
                <a:srgbClr val="9EC979"/>
              </a:solidFill>
            </a:endParaRPr>
          </a:p>
          <a:p>
            <a:endParaRPr lang="fr-FR" dirty="0"/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C36D5E00-E04D-416C-B508-4019E5D3B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4697" y="1878528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Des travaux efficaces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2536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49" y="41828"/>
            <a:ext cx="10154223" cy="1646234"/>
          </a:xfrm>
        </p:spPr>
        <p:txBody>
          <a:bodyPr>
            <a:normAutofit/>
          </a:bodyPr>
          <a:lstStyle/>
          <a:p>
            <a:r>
              <a:rPr lang="fr-FR" b="1" dirty="0"/>
              <a:t>Mets au pluriel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8E78ADCB-D19E-46A0-83EC-856250641275}"/>
              </a:ext>
            </a:extLst>
          </p:cNvPr>
          <p:cNvSpPr txBox="1">
            <a:spLocks/>
          </p:cNvSpPr>
          <p:nvPr/>
        </p:nvSpPr>
        <p:spPr>
          <a:xfrm>
            <a:off x="507432" y="1977637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Un tableau (beau)</a:t>
            </a:r>
          </a:p>
          <a:p>
            <a:r>
              <a:rPr lang="fr-FR" sz="3600" dirty="0"/>
              <a:t>Des …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8DE56538-C32F-45A2-81B7-2C5D51C03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9204" y="1977637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La souris (blanc)</a:t>
            </a:r>
          </a:p>
          <a:p>
            <a:r>
              <a:rPr lang="fr-FR" sz="3600" dirty="0"/>
              <a:t>Les ….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0510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8E28AB41-1D17-4EB6-A16A-AA29C6432B23}"/>
              </a:ext>
            </a:extLst>
          </p:cNvPr>
          <p:cNvSpPr txBox="1">
            <a:spLocks/>
          </p:cNvSpPr>
          <p:nvPr/>
        </p:nvSpPr>
        <p:spPr>
          <a:xfrm>
            <a:off x="516246" y="187852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r>
              <a:rPr lang="fr-FR" sz="3600" dirty="0"/>
              <a:t>Un beau tableau </a:t>
            </a:r>
          </a:p>
          <a:p>
            <a:r>
              <a:rPr lang="fr-FR" sz="3600" dirty="0"/>
              <a:t>Des beau</a:t>
            </a:r>
            <a:r>
              <a:rPr lang="fr-FR" sz="3600" dirty="0">
                <a:solidFill>
                  <a:srgbClr val="FF0000"/>
                </a:solidFill>
              </a:rPr>
              <a:t>x</a:t>
            </a:r>
            <a:r>
              <a:rPr lang="fr-FR" sz="3600" dirty="0"/>
              <a:t> tableau</a:t>
            </a:r>
            <a:r>
              <a:rPr lang="fr-FR" sz="3600" dirty="0">
                <a:solidFill>
                  <a:srgbClr val="FF0000"/>
                </a:solidFill>
              </a:rPr>
              <a:t>x</a:t>
            </a:r>
          </a:p>
          <a:p>
            <a:endParaRPr lang="fr-FR" dirty="0"/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C36D5E00-E04D-416C-B508-4019E5D3B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4697" y="1878528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Les souris blanches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5187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49" y="41828"/>
            <a:ext cx="10154223" cy="1646234"/>
          </a:xfrm>
        </p:spPr>
        <p:txBody>
          <a:bodyPr>
            <a:normAutofit/>
          </a:bodyPr>
          <a:lstStyle/>
          <a:p>
            <a:r>
              <a:rPr lang="fr-FR" b="1" dirty="0"/>
              <a:t>Mets au pluriel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8E78ADCB-D19E-46A0-83EC-856250641275}"/>
              </a:ext>
            </a:extLst>
          </p:cNvPr>
          <p:cNvSpPr txBox="1">
            <a:spLocks/>
          </p:cNvSpPr>
          <p:nvPr/>
        </p:nvSpPr>
        <p:spPr>
          <a:xfrm>
            <a:off x="507432" y="1977637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Un crayon (gris)</a:t>
            </a:r>
          </a:p>
          <a:p>
            <a:r>
              <a:rPr lang="fr-FR" sz="3600" dirty="0"/>
              <a:t>Des …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8DE56538-C32F-45A2-81B7-2C5D51C03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9204" y="1977637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Un exercice (oral)</a:t>
            </a:r>
          </a:p>
          <a:p>
            <a:r>
              <a:rPr lang="fr-FR" sz="3600" dirty="0"/>
              <a:t>Des …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0665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8E28AB41-1D17-4EB6-A16A-AA29C6432B23}"/>
              </a:ext>
            </a:extLst>
          </p:cNvPr>
          <p:cNvSpPr txBox="1">
            <a:spLocks/>
          </p:cNvSpPr>
          <p:nvPr/>
        </p:nvSpPr>
        <p:spPr>
          <a:xfrm>
            <a:off x="516246" y="187852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r>
              <a:rPr lang="fr-FR" sz="3600" dirty="0"/>
              <a:t>Un crayon gris</a:t>
            </a:r>
          </a:p>
          <a:p>
            <a:r>
              <a:rPr lang="fr-FR" sz="3600" dirty="0"/>
              <a:t>Des crayon</a:t>
            </a:r>
            <a:r>
              <a:rPr lang="fr-FR" sz="3600" dirty="0">
                <a:solidFill>
                  <a:srgbClr val="FF0000"/>
                </a:solidFill>
              </a:rPr>
              <a:t>s</a:t>
            </a:r>
            <a:r>
              <a:rPr lang="fr-FR" sz="3600" dirty="0"/>
              <a:t> gris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>
              <a:solidFill>
                <a:srgbClr val="9EC979"/>
              </a:solidFill>
            </a:endParaRPr>
          </a:p>
          <a:p>
            <a:endParaRPr lang="fr-FR" dirty="0"/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C36D5E00-E04D-416C-B508-4019E5D3B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34697" y="1878528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Des exercices oraux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47452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212</Words>
  <Application>Microsoft Office PowerPoint</Application>
  <PresentationFormat>Grand écran</PresentationFormat>
  <Paragraphs>99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4</vt:lpstr>
      <vt:lpstr>Mets au pluriel :</vt:lpstr>
      <vt:lpstr>Correction</vt:lpstr>
      <vt:lpstr>Mets au pluriel :</vt:lpstr>
      <vt:lpstr>Correction</vt:lpstr>
      <vt:lpstr>Mets au pluriel :</vt:lpstr>
      <vt:lpstr>Correction</vt:lpstr>
      <vt:lpstr>Mets au pluriel :</vt:lpstr>
      <vt:lpstr>Correction</vt:lpstr>
      <vt:lpstr>Mets au pluriel :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24</cp:revision>
  <dcterms:created xsi:type="dcterms:W3CDTF">2021-07-17T07:25:24Z</dcterms:created>
  <dcterms:modified xsi:type="dcterms:W3CDTF">2021-10-24T15:26:03Z</dcterms:modified>
</cp:coreProperties>
</file>