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8" r:id="rId4"/>
    <p:sldId id="262" r:id="rId5"/>
    <p:sldId id="279" r:id="rId6"/>
    <p:sldId id="280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6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287953">
            <a:off x="-679120" y="239925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3A4BA39B-81E9-4C3B-9C92-20C9CDF3E4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-14040" y="1083450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7" y="433938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EC979"/>
                </a:solidFill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900013" y="1516757"/>
            <a:ext cx="5463646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Concours de copie</a:t>
            </a:r>
          </a:p>
        </p:txBody>
      </p:sp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690330" y="1505332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Copix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12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10CD30-9861-401B-BEB1-72AFAFED7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4715" y="1575241"/>
            <a:ext cx="2530857" cy="364262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D7046D0-4F1B-4B29-A5EB-B2E699A70DD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7" y="433938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4300" y="481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Les petits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496556" y="1134700"/>
            <a:ext cx="3811819" cy="993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ou 2 phrases au futur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E6EA09D-BDA0-483F-8FD6-3537F8C68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894" y="2312286"/>
            <a:ext cx="2187706" cy="32218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E8072B3-493A-4CBF-85F0-C8E31D496E6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7" y="433938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0F5BB79-90E4-4E69-B252-818BBC8E38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C4DC6E2F-4CA3-E08C-5743-C0A55712F8EA}"/>
              </a:ext>
            </a:extLst>
          </p:cNvPr>
          <p:cNvSpPr txBox="1">
            <a:spLocks/>
          </p:cNvSpPr>
          <p:nvPr/>
        </p:nvSpPr>
        <p:spPr>
          <a:xfrm>
            <a:off x="6631578" y="180742"/>
            <a:ext cx="4992505" cy="871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La phrase exclamative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87E3AF-262F-D957-ED78-87CA2C86E375}"/>
              </a:ext>
            </a:extLst>
          </p:cNvPr>
          <p:cNvSpPr txBox="1">
            <a:spLocks/>
          </p:cNvSpPr>
          <p:nvPr/>
        </p:nvSpPr>
        <p:spPr>
          <a:xfrm>
            <a:off x="6307740" y="931089"/>
            <a:ext cx="5248692" cy="152610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Écris 5 phrases exclamatives décrivant tes émotions en découvrant cette photo insolite.</a:t>
            </a:r>
            <a:endParaRPr lang="fr-FR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6" name="Picture 4" descr="Bubbletent, Sommeil, Insolite, Tente, Bulle De Savon, À">
            <a:extLst>
              <a:ext uri="{FF2B5EF4-FFF2-40B4-BE49-F238E27FC236}">
                <a16:creationId xmlns:a16="http://schemas.microsoft.com/office/drawing/2014/main" id="{CBD2ED20-73AB-7112-B439-DB145CE69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5186">
            <a:off x="5253480" y="2362860"/>
            <a:ext cx="3491880" cy="2327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8" descr="Robinet, Humour, Baignade, Insolite">
            <a:extLst>
              <a:ext uri="{FF2B5EF4-FFF2-40B4-BE49-F238E27FC236}">
                <a16:creationId xmlns:a16="http://schemas.microsoft.com/office/drawing/2014/main" id="{B6CF64F0-83C2-E11B-DF42-C9F4156BA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512">
            <a:off x="8441125" y="3876556"/>
            <a:ext cx="3482819" cy="2614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924" y="137920"/>
            <a:ext cx="5248692" cy="1325563"/>
          </a:xfrm>
        </p:spPr>
        <p:txBody>
          <a:bodyPr>
            <a:noAutofit/>
          </a:bodyPr>
          <a:lstStyle/>
          <a:p>
            <a:r>
              <a:rPr lang="fr-FR" sz="3600" b="1" dirty="0">
                <a:solidFill>
                  <a:srgbClr val="9EC979"/>
                </a:solidFill>
              </a:rPr>
              <a:t>Je décris les émotions d’un morceau de musique classique: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AEABE1F-6BF3-4C2F-B3CD-CF188FCDA931}"/>
              </a:ext>
            </a:extLst>
          </p:cNvPr>
          <p:cNvSpPr txBox="1"/>
          <p:nvPr/>
        </p:nvSpPr>
        <p:spPr>
          <a:xfrm>
            <a:off x="654453" y="1634423"/>
            <a:ext cx="4702474" cy="287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J’écris une phrase par morceau de musique classique.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J’utilise les mots de la fiche Autour du mot.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ACDD84E-9CE0-4748-8FE4-391A5CBFF6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9315" y="3570592"/>
            <a:ext cx="2076746" cy="253080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E7CEF01-623F-49F3-BF08-C3579B7930F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7" y="433938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E9E2451-50CA-4F65-8756-4887DA95D3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2ED0732D-D1B8-F88B-0D40-80EBDBC693F0}"/>
              </a:ext>
            </a:extLst>
          </p:cNvPr>
          <p:cNvSpPr txBox="1">
            <a:spLocks/>
          </p:cNvSpPr>
          <p:nvPr/>
        </p:nvSpPr>
        <p:spPr>
          <a:xfrm>
            <a:off x="6806868" y="202744"/>
            <a:ext cx="4667868" cy="9297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Les grands reporters</a:t>
            </a:r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067EC1F5-B717-1104-4715-06B98F118E92}"/>
              </a:ext>
            </a:extLst>
          </p:cNvPr>
          <p:cNvSpPr txBox="1">
            <a:spLocks/>
          </p:cNvSpPr>
          <p:nvPr/>
        </p:nvSpPr>
        <p:spPr>
          <a:xfrm>
            <a:off x="6883627" y="1091875"/>
            <a:ext cx="4941726" cy="51785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Choisis un des trois temps proposés.</a:t>
            </a:r>
          </a:p>
          <a:p>
            <a:r>
              <a:rPr lang="fr-FR" dirty="0"/>
              <a:t>Invente une phrase pour chaque verbe.</a:t>
            </a:r>
          </a:p>
          <a:p>
            <a:r>
              <a:rPr lang="fr-FR" dirty="0"/>
              <a:t>Relis-toi.</a:t>
            </a:r>
            <a:endParaRPr lang="fr-FR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ABB0E3B6-DA51-5085-B609-6A510725F9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84966" y="2844896"/>
            <a:ext cx="2522021" cy="33849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5179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1023C20-8C2B-4877-98CB-57C16201A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AFB00643-B876-4E14-A278-DAF0D7E5C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7467" y="251564"/>
            <a:ext cx="4417066" cy="681194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563AA"/>
                </a:solidFill>
              </a:rPr>
              <a:t>J’écris au futur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A797D8DC-E71B-4BAC-884B-FCE585A3D8C4}"/>
              </a:ext>
            </a:extLst>
          </p:cNvPr>
          <p:cNvSpPr txBox="1">
            <a:spLocks/>
          </p:cNvSpPr>
          <p:nvPr/>
        </p:nvSpPr>
        <p:spPr>
          <a:xfrm>
            <a:off x="1313931" y="1155216"/>
            <a:ext cx="4070847" cy="172186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b="1" dirty="0">
                <a:solidFill>
                  <a:srgbClr val="9563AA"/>
                </a:solidFill>
              </a:rPr>
              <a:t>CM1</a:t>
            </a:r>
          </a:p>
          <a:p>
            <a:pPr marL="0" indent="0">
              <a:buNone/>
            </a:pPr>
            <a:r>
              <a:rPr lang="fr-FR" sz="2400" dirty="0"/>
              <a:t>Explique ce qui arrivera quand l’homme pourra vivre sur Mars. </a:t>
            </a:r>
          </a:p>
          <a:p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0CE3B20-63FF-45AE-8562-57C8788CB183}"/>
              </a:ext>
            </a:extLst>
          </p:cNvPr>
          <p:cNvSpPr txBox="1"/>
          <p:nvPr/>
        </p:nvSpPr>
        <p:spPr>
          <a:xfrm>
            <a:off x="179878" y="6251881"/>
            <a:ext cx="83529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E3 Je produis un écrit répondant à une consigne. </a:t>
            </a:r>
          </a:p>
        </p:txBody>
      </p:sp>
      <p:pic>
        <p:nvPicPr>
          <p:cNvPr id="12" name="Picture 8" descr="Mars, Planète, Espace, L'Espace, Galaxie">
            <a:extLst>
              <a:ext uri="{FF2B5EF4-FFF2-40B4-BE49-F238E27FC236}">
                <a16:creationId xmlns:a16="http://schemas.microsoft.com/office/drawing/2014/main" id="{2BBA6B82-8BB5-47A3-BDEB-B20C3C7E9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84072">
            <a:off x="4824894" y="2289635"/>
            <a:ext cx="5719122" cy="3219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945655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161</Words>
  <Application>Microsoft Office PowerPoint</Application>
  <PresentationFormat>Grand écran</PresentationFormat>
  <Paragraphs>47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Les petits reporters</vt:lpstr>
      <vt:lpstr>Je décris les émotions d’un morceau de musique classique:</vt:lpstr>
      <vt:lpstr>J’écris au futur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42</cp:revision>
  <dcterms:created xsi:type="dcterms:W3CDTF">2021-07-17T07:25:24Z</dcterms:created>
  <dcterms:modified xsi:type="dcterms:W3CDTF">2022-08-22T13:34:13Z</dcterms:modified>
</cp:coreProperties>
</file>