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e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275" y="220132"/>
            <a:ext cx="458240" cy="108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56C779-9EBA-4200-8757-CBB22FABC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354" y="949646"/>
            <a:ext cx="4573826" cy="52570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11419"/>
            <a:ext cx="458240" cy="10840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69169E-4626-3303-8BF7-DE18808712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84385" y="3658438"/>
            <a:ext cx="3001769" cy="501203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70741D1B-DB9B-0610-D58B-D3D9A75B3D7C}"/>
              </a:ext>
            </a:extLst>
          </p:cNvPr>
          <p:cNvSpPr txBox="1">
            <a:spLocks/>
          </p:cNvSpPr>
          <p:nvPr/>
        </p:nvSpPr>
        <p:spPr>
          <a:xfrm>
            <a:off x="6567815" y="1661605"/>
            <a:ext cx="2242783" cy="1037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Poème</a:t>
            </a:r>
          </a:p>
        </p:txBody>
      </p:sp>
      <p:sp>
        <p:nvSpPr>
          <p:cNvPr id="12" name="Espace réservé du contenu 9">
            <a:extLst>
              <a:ext uri="{FF2B5EF4-FFF2-40B4-BE49-F238E27FC236}">
                <a16:creationId xmlns:a16="http://schemas.microsoft.com/office/drawing/2014/main" id="{E9517684-EDE6-FFC2-4A97-D6476247B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1611" y="2698862"/>
            <a:ext cx="2388987" cy="1037257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Je choisis mon poème parmi ceux proposés.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DFE481D-EEF6-C951-1D01-0EB798B806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2906" y="4002787"/>
            <a:ext cx="1532599" cy="153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>
            <a:normAutofit/>
          </a:bodyPr>
          <a:lstStyle/>
          <a:p>
            <a:r>
              <a:rPr lang="fr-FR" sz="3600" b="1" dirty="0" err="1">
                <a:solidFill>
                  <a:srgbClr val="9EC979"/>
                </a:solidFill>
              </a:rPr>
              <a:t>Rapido</a:t>
            </a:r>
            <a:r>
              <a:rPr lang="fr-FR" sz="3600" b="1" dirty="0">
                <a:solidFill>
                  <a:srgbClr val="9EC979"/>
                </a:solidFill>
              </a:rPr>
              <a:t> questions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lang="fr-FR" sz="20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lang="fr-FR" sz="1600" dirty="0">
              <a:solidFill>
                <a:srgbClr val="00B050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F352A04-CAA0-4282-B53E-28D925325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40387">
            <a:off x="2167059" y="3409304"/>
            <a:ext cx="2994920" cy="233192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8DE9184-FA00-4125-A9C9-08AE0C95DE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36194">
            <a:off x="1234410" y="1252713"/>
            <a:ext cx="2956816" cy="2301439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183EF36-9F83-4110-9F35-1B3D880C44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11419"/>
            <a:ext cx="458240" cy="108400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4A4240F9-0D9C-4059-9103-D3E17C897FB9}"/>
              </a:ext>
            </a:extLst>
          </p:cNvPr>
          <p:cNvSpPr txBox="1">
            <a:spLocks/>
          </p:cNvSpPr>
          <p:nvPr/>
        </p:nvSpPr>
        <p:spPr>
          <a:xfrm>
            <a:off x="6813174" y="65981"/>
            <a:ext cx="8229600" cy="886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La foire aux questions</a:t>
            </a:r>
          </a:p>
        </p:txBody>
      </p:sp>
      <p:sp>
        <p:nvSpPr>
          <p:cNvPr id="14" name="Espace réservé du contenu 10">
            <a:extLst>
              <a:ext uri="{FF2B5EF4-FFF2-40B4-BE49-F238E27FC236}">
                <a16:creationId xmlns:a16="http://schemas.microsoft.com/office/drawing/2014/main" id="{76168F14-BC54-4DB9-A6D3-37F34AD1BD3C}"/>
              </a:ext>
            </a:extLst>
          </p:cNvPr>
          <p:cNvSpPr txBox="1">
            <a:spLocks/>
          </p:cNvSpPr>
          <p:nvPr/>
        </p:nvSpPr>
        <p:spPr>
          <a:xfrm>
            <a:off x="6784896" y="903096"/>
            <a:ext cx="5137501" cy="45921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Formule correctement les questions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pour avancer dans le jeu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FDF2A52-3BBD-4011-9440-34BF6DB3E8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61399">
            <a:off x="9888962" y="1822466"/>
            <a:ext cx="1598782" cy="439665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39619B1-1074-42DC-AB37-984A8DB0C1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601454">
            <a:off x="7423199" y="2560811"/>
            <a:ext cx="1505192" cy="277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64169" y="2777066"/>
            <a:ext cx="2253149" cy="2990342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1031153" y="950682"/>
            <a:ext cx="542029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9EC979"/>
                </a:solidFill>
              </a:rPr>
              <a:t>Je récite mon poème :</a:t>
            </a:r>
          </a:p>
          <a:p>
            <a:pPr marL="571500" indent="-571500">
              <a:buFontTx/>
              <a:buChar char="-"/>
            </a:pPr>
            <a:r>
              <a:rPr lang="fr-FR" sz="2800" dirty="0"/>
              <a:t>devant un petit groupe d’élèves</a:t>
            </a:r>
          </a:p>
          <a:p>
            <a:r>
              <a:rPr lang="fr-FR" sz="2800" dirty="0"/>
              <a:t>ou</a:t>
            </a:r>
          </a:p>
          <a:p>
            <a:r>
              <a:rPr lang="fr-FR" sz="28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E64F6DC-F46D-4BF5-BD82-8018D58491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11419"/>
            <a:ext cx="458240" cy="1084009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183E8D73-1445-4B9E-9C4E-630C82E86952}"/>
              </a:ext>
            </a:extLst>
          </p:cNvPr>
          <p:cNvSpPr txBox="1">
            <a:spLocks/>
          </p:cNvSpPr>
          <p:nvPr/>
        </p:nvSpPr>
        <p:spPr>
          <a:xfrm>
            <a:off x="7696075" y="950682"/>
            <a:ext cx="3922862" cy="802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présente un livre</a:t>
            </a:r>
          </a:p>
        </p:txBody>
      </p:sp>
      <p:pic>
        <p:nvPicPr>
          <p:cNvPr id="13" name="Picture 2" descr="Livre, Ouvert, Mythologie, Celtique">
            <a:extLst>
              <a:ext uri="{FF2B5EF4-FFF2-40B4-BE49-F238E27FC236}">
                <a16:creationId xmlns:a16="http://schemas.microsoft.com/office/drawing/2014/main" id="{3BA5F0FB-011B-42E8-B4DA-87B794A1BB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110" y="2206202"/>
            <a:ext cx="5387044" cy="269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91</Words>
  <Application>Microsoft Office PowerPoint</Application>
  <PresentationFormat>Grand écran</PresentationFormat>
  <Paragraphs>24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Rapido questions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28</cp:revision>
  <dcterms:created xsi:type="dcterms:W3CDTF">2021-07-17T07:25:24Z</dcterms:created>
  <dcterms:modified xsi:type="dcterms:W3CDTF">2022-08-21T20:29:40Z</dcterms:modified>
</cp:coreProperties>
</file>