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87" r:id="rId3"/>
    <p:sldId id="288" r:id="rId4"/>
    <p:sldId id="285" r:id="rId5"/>
    <p:sldId id="289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58" d="100"/>
          <a:sy n="158" d="100"/>
        </p:scale>
        <p:origin x="76" y="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7C8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d’écriture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sz="4400" dirty="0"/>
              <a:t>Semaine 8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A2E656BC-A13B-45ED-9481-7BE86AB87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28E01D8-5380-44FB-AE90-46DD1DB94D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12677" cy="181384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3E99CDE-05A2-4B12-A6E3-1699B809A2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801715" cy="189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6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Je copie :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C5FBA44-D005-4B31-B58A-C36E5145B0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7529">
            <a:off x="5716353" y="570625"/>
            <a:ext cx="5208814" cy="5208814"/>
          </a:xfrm>
          <a:prstGeom prst="rect">
            <a:avLst/>
          </a:prstGeom>
        </p:spPr>
      </p:pic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2A94E03A-04CD-4682-96E9-0EB983200793}"/>
              </a:ext>
            </a:extLst>
          </p:cNvPr>
          <p:cNvSpPr txBox="1">
            <a:spLocks/>
          </p:cNvSpPr>
          <p:nvPr/>
        </p:nvSpPr>
        <p:spPr>
          <a:xfrm>
            <a:off x="205846" y="6333685"/>
            <a:ext cx="5720580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</a:t>
            </a: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J’ai une écriture lisible   </a:t>
            </a:r>
            <a:r>
              <a:rPr kumimoji="0" lang="fr-FR" sz="1800" b="1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E2</a:t>
            </a: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Je copie efficacement 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E3534ABB-6E6C-45A8-823D-AD2B31652DD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2281"/>
          <a:stretch/>
        </p:blipFill>
        <p:spPr>
          <a:xfrm>
            <a:off x="0" y="445982"/>
            <a:ext cx="525061" cy="592705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6769F053-3774-4E08-8738-FB9BB3C7837A}"/>
              </a:ext>
            </a:extLst>
          </p:cNvPr>
          <p:cNvSpPr txBox="1"/>
          <p:nvPr/>
        </p:nvSpPr>
        <p:spPr>
          <a:xfrm>
            <a:off x="1071421" y="1769460"/>
            <a:ext cx="38164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Concours de copie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dirty="0">
                <a:solidFill>
                  <a:prstClr val="black"/>
                </a:solidFill>
                <a:latin typeface="Calibri" panose="020F0502020204030204"/>
              </a:rPr>
              <a:t>Par équipe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30D3F0DC-6F09-4AE0-98AA-C19A0FA91E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02" y="3151441"/>
            <a:ext cx="4603668" cy="2301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3595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Je copie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60C8002-61E8-4303-884E-B0D296EA90B0}"/>
              </a:ext>
            </a:extLst>
          </p:cNvPr>
          <p:cNvSpPr txBox="1"/>
          <p:nvPr/>
        </p:nvSpPr>
        <p:spPr>
          <a:xfrm>
            <a:off x="1348250" y="1506589"/>
            <a:ext cx="5463646" cy="1923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BONUS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810CD30-9861-401B-BEB1-72AFAFED73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8472" y="1315839"/>
            <a:ext cx="3197328" cy="460186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2D99666-15D8-41B1-BFE1-359B25DA268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2281"/>
          <a:stretch/>
        </p:blipFill>
        <p:spPr>
          <a:xfrm>
            <a:off x="0" y="445982"/>
            <a:ext cx="525061" cy="592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942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952" y="246432"/>
            <a:ext cx="11445041" cy="1325563"/>
          </a:xfrm>
        </p:spPr>
        <p:txBody>
          <a:bodyPr/>
          <a:lstStyle/>
          <a:p>
            <a:r>
              <a:rPr lang="fr-FR" b="1" dirty="0">
                <a:solidFill>
                  <a:srgbClr val="92D050"/>
                </a:solidFill>
              </a:rPr>
              <a:t>Répondre à des questions   </a:t>
            </a:r>
            <a:r>
              <a:rPr lang="fr-FR" b="1" dirty="0">
                <a:solidFill>
                  <a:srgbClr val="9563AA"/>
                </a:solidFill>
              </a:rPr>
              <a:t>Le bilan de mon année</a:t>
            </a:r>
            <a:endParaRPr lang="fr-FR" b="1" dirty="0">
              <a:solidFill>
                <a:srgbClr val="92D050"/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62529" y="6367924"/>
            <a:ext cx="9150411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E4 Je produis un écrit répondant à une consigne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78E0132-4A14-4BF2-8124-9A88C4200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25061" cy="1242080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6F1C3032-AFF0-47C6-9736-7A2A23557A0E}"/>
              </a:ext>
            </a:extLst>
          </p:cNvPr>
          <p:cNvSpPr txBox="1"/>
          <p:nvPr/>
        </p:nvSpPr>
        <p:spPr>
          <a:xfrm>
            <a:off x="741124" y="2378182"/>
            <a:ext cx="4778188" cy="16498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Réponds aux questions sur le texte de la statue de la liberté.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1A1D5171-DBB0-40C9-BA41-C0956F1B605E}"/>
              </a:ext>
            </a:extLst>
          </p:cNvPr>
          <p:cNvSpPr txBox="1">
            <a:spLocks/>
          </p:cNvSpPr>
          <p:nvPr/>
        </p:nvSpPr>
        <p:spPr>
          <a:xfrm>
            <a:off x="6492089" y="1389322"/>
            <a:ext cx="5325676" cy="5023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Écris quelques phrases pour faire le bilan de ton année scolaire. Tu dois respecter les contraintes suivantes : 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hivo-Light"/>
              <a:buChar char="-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Rédiger au moins 4 phrases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hivo-Light"/>
              <a:buChar char="-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Rédiger des phrases au passé composé ou imparfait.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hivo-Light"/>
              <a:buChar char="-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Utiliser au moins une fois la forme négative.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Chivo-Light"/>
              <a:buChar char="-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Avoir au moins deux compléments circonstanciels. </a:t>
            </a: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9988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0204" y="175464"/>
            <a:ext cx="4967561" cy="1325563"/>
          </a:xfrm>
        </p:spPr>
        <p:txBody>
          <a:bodyPr>
            <a:normAutofit/>
          </a:bodyPr>
          <a:lstStyle/>
          <a:p>
            <a:r>
              <a:rPr lang="fr-FR" b="1" dirty="0">
                <a:solidFill>
                  <a:srgbClr val="9563AA"/>
                </a:solidFill>
              </a:rPr>
              <a:t>Messages aux futurs                     </a:t>
            </a:r>
            <a:br>
              <a:rPr lang="fr-FR" b="1" dirty="0">
                <a:solidFill>
                  <a:srgbClr val="9563AA"/>
                </a:solidFill>
              </a:rPr>
            </a:br>
            <a:r>
              <a:rPr lang="fr-FR" b="1" dirty="0">
                <a:solidFill>
                  <a:srgbClr val="9563AA"/>
                </a:solidFill>
              </a:rPr>
              <a:t>             élèves</a:t>
            </a:r>
            <a:endParaRPr lang="fr-FR" b="1" dirty="0">
              <a:solidFill>
                <a:srgbClr val="92D050"/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62529" y="6367924"/>
            <a:ext cx="9150411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E4 Je produis un écrit répondant à une consigne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78E0132-4A14-4BF2-8124-9A88C4200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25061" cy="1242080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6F1C3032-AFF0-47C6-9736-7A2A23557A0E}"/>
              </a:ext>
            </a:extLst>
          </p:cNvPr>
          <p:cNvSpPr txBox="1"/>
          <p:nvPr/>
        </p:nvSpPr>
        <p:spPr>
          <a:xfrm>
            <a:off x="741124" y="2378182"/>
            <a:ext cx="4778188" cy="16498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Réponds aux questions sur le texte de la statue de la liberté.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DACF4C6-C61E-46A9-8745-C42B68B451CB}"/>
              </a:ext>
            </a:extLst>
          </p:cNvPr>
          <p:cNvSpPr txBox="1"/>
          <p:nvPr/>
        </p:nvSpPr>
        <p:spPr>
          <a:xfrm>
            <a:off x="528972" y="524492"/>
            <a:ext cx="721821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Répondre à des questions </a:t>
            </a:r>
            <a:endParaRPr lang="fr-FR" dirty="0"/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BEA1C001-B19E-4B81-A4B8-DA2E522F6604}"/>
              </a:ext>
            </a:extLst>
          </p:cNvPr>
          <p:cNvSpPr txBox="1">
            <a:spLocks/>
          </p:cNvSpPr>
          <p:nvPr/>
        </p:nvSpPr>
        <p:spPr>
          <a:xfrm>
            <a:off x="6548582" y="1501027"/>
            <a:ext cx="5437572" cy="477727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Rédige un texte pour les élèves qui prendront ta place en septembre prochain. Tu as les contraintes suivantes : 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hivo-Light"/>
              <a:buChar char="-"/>
              <a:tabLst/>
              <a:defRPr/>
            </a:pPr>
            <a:r>
              <a:rPr kumimoji="0" lang="fr-FR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Rédiger des phrases au futur.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hivo-Light"/>
              <a:buChar char="-"/>
              <a:tabLst/>
              <a:defRPr/>
            </a:pPr>
            <a:r>
              <a:rPr kumimoji="0" lang="fr-FR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Utiliser au moins un mot de la fiche Autour du mot de rentrée / septembre et un autre mot d’une fiche au choix.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Chivo-Light"/>
              <a:buChar char="-"/>
              <a:tabLst/>
              <a:defRPr/>
            </a:pPr>
            <a:r>
              <a:rPr kumimoji="0" lang="fr-FR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Rédiger au moins 4-5 phrases.</a:t>
            </a:r>
            <a:endParaRPr kumimoji="0" lang="fr-FR" sz="26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422754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211</Words>
  <Application>Microsoft Office PowerPoint</Application>
  <PresentationFormat>Grand écran</PresentationFormat>
  <Paragraphs>38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Chivo-Light</vt:lpstr>
      <vt:lpstr>Thème Office</vt:lpstr>
      <vt:lpstr>Activités d’écriture</vt:lpstr>
      <vt:lpstr>Présentation PowerPoint</vt:lpstr>
      <vt:lpstr>Présentation PowerPoint</vt:lpstr>
      <vt:lpstr>Répondre à des questions   Le bilan de mon année</vt:lpstr>
      <vt:lpstr>Messages aux futurs                                   élèves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51</cp:revision>
  <dcterms:created xsi:type="dcterms:W3CDTF">2021-07-17T07:25:24Z</dcterms:created>
  <dcterms:modified xsi:type="dcterms:W3CDTF">2022-04-14T20:18:56Z</dcterms:modified>
</cp:coreProperties>
</file>