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290629">
            <a:off x="-679121" y="26022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E5CABAAE-9FD2-4397-9B26-87C177983E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4D4B1C-F3E1-4C2B-BB4A-A14B26EF748D}"/>
              </a:ext>
            </a:extLst>
          </p:cNvPr>
          <p:cNvSpPr txBox="1"/>
          <p:nvPr/>
        </p:nvSpPr>
        <p:spPr>
          <a:xfrm>
            <a:off x="1684648" y="674850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BD751D2-695D-4CBB-85D9-D8EBB0BBC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681" y="1144850"/>
            <a:ext cx="4282213" cy="495870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EF919E6-A4F5-44AD-AEB9-B45FDF8288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115" y="1"/>
            <a:ext cx="3093572" cy="126788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Poème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409EC38A-74E8-4ED5-81A3-5630318B1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6404" y="1602045"/>
            <a:ext cx="5055978" cy="4351338"/>
          </a:xfrm>
        </p:spPr>
        <p:txBody>
          <a:bodyPr/>
          <a:lstStyle/>
          <a:p>
            <a:r>
              <a:rPr lang="fr-FR" dirty="0"/>
              <a:t>Je choisis mon poème parmi ceux proposés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83DFD92-E25D-4E29-A83D-49D77FD6E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9342" y="2569615"/>
            <a:ext cx="3238500" cy="32385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0D881A8-F884-4BD6-9B70-24C3B87151E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FDF7774-DFB3-46A8-B3D1-018E37CE014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53E356F4-9289-4E39-A2D6-D165FA8BF820}"/>
              </a:ext>
            </a:extLst>
          </p:cNvPr>
          <p:cNvSpPr txBox="1">
            <a:spLocks/>
          </p:cNvSpPr>
          <p:nvPr/>
        </p:nvSpPr>
        <p:spPr>
          <a:xfrm>
            <a:off x="6878900" y="183964"/>
            <a:ext cx="5209317" cy="10195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J. K. Rowling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599AE33C-0DFD-400F-8D61-67EE3D2C01E2}"/>
              </a:ext>
            </a:extLst>
          </p:cNvPr>
          <p:cNvSpPr txBox="1">
            <a:spLocks/>
          </p:cNvSpPr>
          <p:nvPr/>
        </p:nvSpPr>
        <p:spPr>
          <a:xfrm>
            <a:off x="6941053" y="1288221"/>
            <a:ext cx="4177404" cy="936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Découvre la vie d’une romancière contemporaine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B5C3E83-03BA-495C-8DB9-0D67FEA98C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2527" y="2461066"/>
            <a:ext cx="4543069" cy="3108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511" y="89759"/>
            <a:ext cx="5042752" cy="902763"/>
          </a:xfrm>
        </p:spPr>
        <p:txBody>
          <a:bodyPr>
            <a:normAutofit fontScale="90000"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Synthèse Autour du mot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E278A01-3A68-4C7C-A0EC-4BC3D9EED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537" y="1853222"/>
            <a:ext cx="5904726" cy="40792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0F65411-595C-4D46-9278-B029317FA70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AD650F9-BB3A-4EFC-9017-4EDA72BE155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7F103184-0E0D-4EDA-BA29-EFBC8C53D83D}"/>
              </a:ext>
            </a:extLst>
          </p:cNvPr>
          <p:cNvSpPr txBox="1">
            <a:spLocks/>
          </p:cNvSpPr>
          <p:nvPr/>
        </p:nvSpPr>
        <p:spPr>
          <a:xfrm>
            <a:off x="7693452" y="165820"/>
            <a:ext cx="4905049" cy="7506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Couvertures d’albums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516B24F1-A734-415F-97C5-F120768A37AD}"/>
              </a:ext>
            </a:extLst>
          </p:cNvPr>
          <p:cNvSpPr txBox="1">
            <a:spLocks/>
          </p:cNvSpPr>
          <p:nvPr/>
        </p:nvSpPr>
        <p:spPr>
          <a:xfrm>
            <a:off x="7184895" y="916459"/>
            <a:ext cx="5413606" cy="144016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Choisis une couverture d’albums et observe-la bien.</a:t>
            </a:r>
          </a:p>
          <a:p>
            <a:r>
              <a:rPr lang="fr-FR" sz="2400" dirty="0"/>
              <a:t>Devine l’histoire qui peut y être racontée et explique-la à la classe.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Picture 2" descr="Livre, Chien, Les Contes De Fées, Enfant, Parapluie">
            <a:extLst>
              <a:ext uri="{FF2B5EF4-FFF2-40B4-BE49-F238E27FC236}">
                <a16:creationId xmlns:a16="http://schemas.microsoft.com/office/drawing/2014/main" id="{6E3219B4-ED69-4D73-B200-C0F9C0711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077" y="2680519"/>
            <a:ext cx="4714904" cy="2652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965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76BCBBB8-9969-487E-91EC-330188D2E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Jeu Les engrenages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C71BED-08AF-4D45-920E-FC6A2219F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694" y="4705860"/>
            <a:ext cx="876376" cy="77730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5A99C2D-401B-4DAC-B3B4-CD34EDB3F8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5011" y="3815560"/>
            <a:ext cx="784928" cy="68585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8F54037-6BF0-45F2-B412-15BB63BC7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6438" y="5098323"/>
            <a:ext cx="739204" cy="76968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8FAF36F-711F-4D73-B991-F1350F699F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83797">
            <a:off x="1405926" y="2139569"/>
            <a:ext cx="3996826" cy="1293861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D17CB38-E307-4C29-9B9C-0690481FB66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0383DA5-AFE5-4460-A76A-BCE024F7342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0EA4420-ADD9-4725-8DB1-B1C847CB9B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3096" y="2182971"/>
            <a:ext cx="4867786" cy="2915352"/>
          </a:xfrm>
          <a:prstGeom prst="rect">
            <a:avLst/>
          </a:prstGeom>
        </p:spPr>
      </p:pic>
      <p:sp>
        <p:nvSpPr>
          <p:cNvPr id="16" name="Titre 3">
            <a:extLst>
              <a:ext uri="{FF2B5EF4-FFF2-40B4-BE49-F238E27FC236}">
                <a16:creationId xmlns:a16="http://schemas.microsoft.com/office/drawing/2014/main" id="{03945662-FF15-459A-939F-B009B0041B4C}"/>
              </a:ext>
            </a:extLst>
          </p:cNvPr>
          <p:cNvSpPr txBox="1">
            <a:spLocks/>
          </p:cNvSpPr>
          <p:nvPr/>
        </p:nvSpPr>
        <p:spPr>
          <a:xfrm>
            <a:off x="8305800" y="445982"/>
            <a:ext cx="3518066" cy="703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L’intrus</a:t>
            </a:r>
          </a:p>
        </p:txBody>
      </p:sp>
    </p:spTree>
    <p:extLst>
      <p:ext uri="{BB962C8B-B14F-4D97-AF65-F5344CB8AC3E}">
        <p14:creationId xmlns:p14="http://schemas.microsoft.com/office/powerpoint/2010/main" val="298215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82250" y="6053328"/>
            <a:ext cx="7931224" cy="55824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76BCBBB8-9969-487E-91EC-330188D2E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3150" y="0"/>
            <a:ext cx="4025338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 mot en trop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4B6335-C3DD-4847-9E7B-6F3DA4B29CD4}"/>
              </a:ext>
            </a:extLst>
          </p:cNvPr>
          <p:cNvSpPr txBox="1"/>
          <p:nvPr/>
        </p:nvSpPr>
        <p:spPr>
          <a:xfrm>
            <a:off x="587829" y="1534886"/>
            <a:ext cx="246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Jouer 10 minutes par groupe.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4FEEEB1-62BE-466F-AFE8-76056460DFDD}"/>
              </a:ext>
            </a:extLst>
          </p:cNvPr>
          <p:cNvSpPr txBox="1"/>
          <p:nvPr/>
        </p:nvSpPr>
        <p:spPr>
          <a:xfrm>
            <a:off x="3165819" y="1505911"/>
            <a:ext cx="29301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Par groupes de 3, inventer des nouvelles listes de mot.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9F1057D-B7B8-4782-8A8E-C95BD8D886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88214">
            <a:off x="491478" y="2706732"/>
            <a:ext cx="2271906" cy="326256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BBE0B2C-959F-4525-95FE-5A554C45DF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144" y="3541687"/>
            <a:ext cx="2007654" cy="130019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ADAF74A-1D82-42E7-B0B8-94389A7A949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8450B06-DD53-40A8-884A-FB90E845D0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265168D8-E89D-4EC6-8A6A-1E927FED45CA}"/>
              </a:ext>
            </a:extLst>
          </p:cNvPr>
          <p:cNvSpPr txBox="1">
            <a:spLocks/>
          </p:cNvSpPr>
          <p:nvPr/>
        </p:nvSpPr>
        <p:spPr>
          <a:xfrm>
            <a:off x="7779818" y="1557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Photo dictée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550977A3-8367-487C-9F2A-1A7729D3A8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430" y="1413045"/>
            <a:ext cx="4940188" cy="4525963"/>
          </a:xfrm>
        </p:spPr>
        <p:txBody>
          <a:bodyPr>
            <a:normAutofit/>
          </a:bodyPr>
          <a:lstStyle/>
          <a:p>
            <a:r>
              <a:rPr lang="fr-FR" sz="2000" dirty="0"/>
              <a:t> </a:t>
            </a:r>
            <a:r>
              <a:rPr lang="fr-FR" sz="2800" dirty="0"/>
              <a:t>Décris une des photos à ton voisin ; il devra la dessiner selon tes instructions</a:t>
            </a:r>
            <a:r>
              <a:rPr lang="fr-FR" sz="2000" dirty="0"/>
              <a:t>. </a:t>
            </a:r>
          </a:p>
          <a:p>
            <a:endParaRPr lang="fr-FR" sz="2000" dirty="0"/>
          </a:p>
          <a:p>
            <a:endParaRPr lang="fr-FR" sz="2000" dirty="0"/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8" name="Picture 2" descr="C:\Users\Emilie\Desktop\NATHAN MHF\METHODE\images\communication-1015376_960_720.jpg">
            <a:extLst>
              <a:ext uri="{FF2B5EF4-FFF2-40B4-BE49-F238E27FC236}">
                <a16:creationId xmlns:a16="http://schemas.microsoft.com/office/drawing/2014/main" id="{0042AA61-E704-4DBC-80DE-3615B8C4C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974" y="2875359"/>
            <a:ext cx="2978932" cy="2978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4538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153</Words>
  <Application>Microsoft Office PowerPoint</Application>
  <PresentationFormat>Grand écran</PresentationFormat>
  <Paragraphs>46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Poème</vt:lpstr>
      <vt:lpstr>Synthèse Autour du mot</vt:lpstr>
      <vt:lpstr>Jeu Les engrenages</vt:lpstr>
      <vt:lpstr>Le mot en trop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44</cp:revision>
  <dcterms:created xsi:type="dcterms:W3CDTF">2021-07-17T07:25:24Z</dcterms:created>
  <dcterms:modified xsi:type="dcterms:W3CDTF">2022-02-02T16:20:17Z</dcterms:modified>
</cp:coreProperties>
</file>