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78" r:id="rId3"/>
    <p:sldId id="271" r:id="rId4"/>
    <p:sldId id="263" r:id="rId5"/>
    <p:sldId id="273" r:id="rId6"/>
    <p:sldId id="279" r:id="rId7"/>
    <p:sldId id="275" r:id="rId8"/>
    <p:sldId id="276" r:id="rId9"/>
    <p:sldId id="277" r:id="rId10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FF"/>
    <a:srgbClr val="9EC979"/>
    <a:srgbClr val="FFC000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47" d="100"/>
          <a:sy n="47" d="100"/>
        </p:scale>
        <p:origin x="29" y="7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C00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Rituel 2 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8373" y="3602038"/>
            <a:ext cx="10848512" cy="1677328"/>
          </a:xfrm>
        </p:spPr>
        <p:txBody>
          <a:bodyPr>
            <a:normAutofit/>
          </a:bodyPr>
          <a:lstStyle/>
          <a:p>
            <a:r>
              <a:rPr lang="fr-FR" sz="4000" b="1" dirty="0">
                <a:solidFill>
                  <a:srgbClr val="9EC979"/>
                </a:solidFill>
              </a:rPr>
              <a:t>CE2 : </a:t>
            </a:r>
            <a:r>
              <a:rPr lang="fr-FR" sz="4400" dirty="0"/>
              <a:t>J’utilise la ponctuation de fin de phrase</a:t>
            </a:r>
          </a:p>
          <a:p>
            <a:r>
              <a:rPr lang="fr-FR" sz="4000" b="1" dirty="0">
                <a:solidFill>
                  <a:srgbClr val="CC99FF"/>
                </a:solidFill>
              </a:rPr>
              <a:t>CM1 :</a:t>
            </a:r>
            <a:r>
              <a:rPr lang="fr-FR" sz="4000" dirty="0"/>
              <a:t> </a:t>
            </a:r>
            <a:r>
              <a:rPr lang="fr-FR" sz="4400" dirty="0"/>
              <a:t>Ponctuation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4B12CA59-8F89-4D4E-B9C5-AF51D44498D6}"/>
              </a:ext>
            </a:extLst>
          </p:cNvPr>
          <p:cNvSpPr txBox="1">
            <a:spLocks/>
          </p:cNvSpPr>
          <p:nvPr/>
        </p:nvSpPr>
        <p:spPr>
          <a:xfrm>
            <a:off x="1524000" y="5965965"/>
            <a:ext cx="9144000" cy="6196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200" dirty="0"/>
              <a:t>Semaine supplémentaire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9601EED-D1C4-4432-B595-8A68B47158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795171" cy="1881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69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1 - SEMAINE SUP - 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441176" y="1972207"/>
            <a:ext cx="11161801" cy="1735392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b="1" dirty="0">
                <a:solidFill>
                  <a:srgbClr val="9EC979"/>
                </a:solidFill>
              </a:rPr>
              <a:t>CE2 : Ajoute 2 points et 2 majuscules pour fabriquer 2 phrases qui ont un sens.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4000" b="1" dirty="0">
              <a:solidFill>
                <a:srgbClr val="9EC979"/>
              </a:solidFill>
            </a:endParaRPr>
          </a:p>
          <a:p>
            <a:pPr marL="0" indent="0">
              <a:buNone/>
            </a:pPr>
            <a:r>
              <a:rPr lang="fr-FR" sz="4000" dirty="0"/>
              <a:t>•</a:t>
            </a:r>
            <a:r>
              <a:rPr lang="fr-FR" sz="5400" dirty="0"/>
              <a:t>le maitre nous a demandé d’arrêter le jeu est terminé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C4C5C9F-605C-4D28-B085-A634E9249C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08BC10C8-EB7B-4575-B004-71793232ADFF}"/>
              </a:ext>
            </a:extLst>
          </p:cNvPr>
          <p:cNvSpPr txBox="1"/>
          <p:nvPr/>
        </p:nvSpPr>
        <p:spPr>
          <a:xfrm>
            <a:off x="516246" y="3991744"/>
            <a:ext cx="1077615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CC99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 Ajoute le signe qui convient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srgbClr val="CC99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Après l’orage 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/>
              </a:rPr>
              <a:t> le soleil asséchait les flaques d’eau </a:t>
            </a: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01718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759" y="179380"/>
            <a:ext cx="7679185" cy="1325563"/>
          </a:xfrm>
        </p:spPr>
        <p:txBody>
          <a:bodyPr>
            <a:normAutofit/>
          </a:bodyPr>
          <a:lstStyle/>
          <a:p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Correction</a:t>
            </a:r>
            <a:endParaRPr lang="fr-FR" b="1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1 - SEMAINE SUP - 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515099" y="1783277"/>
            <a:ext cx="11161801" cy="1735392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b="1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dirty="0">
              <a:solidFill>
                <a:srgbClr val="9EC979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fr-FR" dirty="0">
              <a:solidFill>
                <a:srgbClr val="9EC979"/>
              </a:solidFill>
            </a:endParaRPr>
          </a:p>
          <a:p>
            <a:pPr marL="0" indent="0">
              <a:buNone/>
            </a:pPr>
            <a:r>
              <a:rPr lang="fr-FR" sz="4000" dirty="0"/>
              <a:t>•</a:t>
            </a:r>
            <a:r>
              <a:rPr lang="fr-FR" sz="5800" dirty="0">
                <a:highlight>
                  <a:srgbClr val="FF00FF"/>
                </a:highlight>
              </a:rPr>
              <a:t>L</a:t>
            </a:r>
            <a:r>
              <a:rPr lang="fr-FR" sz="5800" dirty="0"/>
              <a:t>e maitre nous a demandé d’arrêter</a:t>
            </a:r>
            <a:r>
              <a:rPr lang="fr-FR" sz="5800" dirty="0">
                <a:highlight>
                  <a:srgbClr val="FFFF00"/>
                </a:highlight>
              </a:rPr>
              <a:t>.</a:t>
            </a:r>
            <a:r>
              <a:rPr lang="fr-FR" sz="5800" dirty="0"/>
              <a:t> </a:t>
            </a:r>
            <a:r>
              <a:rPr lang="fr-FR" sz="5800" dirty="0">
                <a:highlight>
                  <a:srgbClr val="FF00FF"/>
                </a:highlight>
              </a:rPr>
              <a:t>L</a:t>
            </a:r>
            <a:r>
              <a:rPr lang="fr-FR" sz="5800" dirty="0"/>
              <a:t>e jeu est terminé</a:t>
            </a:r>
            <a:r>
              <a:rPr lang="fr-FR" sz="5800" dirty="0">
                <a:highlight>
                  <a:srgbClr val="FFFF00"/>
                </a:highlight>
              </a:rPr>
              <a:t>.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0DE64E4-757B-4A5E-B8C2-6C111C44FE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4AC7D7C8-D35A-49AA-B52A-DC704D846860}"/>
              </a:ext>
            </a:extLst>
          </p:cNvPr>
          <p:cNvSpPr txBox="1"/>
          <p:nvPr/>
        </p:nvSpPr>
        <p:spPr>
          <a:xfrm>
            <a:off x="516246" y="3991744"/>
            <a:ext cx="10776150" cy="21092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CC99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</a:t>
            </a: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/>
              </a:rPr>
              <a:t> ,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/>
              </a:rPr>
              <a:t> .</a:t>
            </a:r>
            <a:endParaRPr kumimoji="0" lang="fr-FR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33320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1 - SEMAINE SUP - 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441176" y="1821927"/>
            <a:ext cx="11161801" cy="2028409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b="1" dirty="0">
                <a:solidFill>
                  <a:srgbClr val="9EC979"/>
                </a:solidFill>
              </a:rPr>
              <a:t>CE2 : Ajoute 2 points et 2 majuscules pour fabriquer 2 phrases qui ont un sens.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4000" b="1" dirty="0">
              <a:solidFill>
                <a:srgbClr val="9EC979"/>
              </a:solidFill>
            </a:endParaRPr>
          </a:p>
          <a:p>
            <a:pPr marL="0" indent="0">
              <a:buNone/>
            </a:pPr>
            <a:r>
              <a:rPr lang="fr-FR" sz="4000" dirty="0"/>
              <a:t>•</a:t>
            </a:r>
            <a:r>
              <a:rPr lang="fr-FR" sz="5800" dirty="0"/>
              <a:t>le maitre nous a demandé d’arrêter le jeu nous sommes </a:t>
            </a:r>
          </a:p>
          <a:p>
            <a:pPr marL="0" indent="0">
              <a:buNone/>
            </a:pPr>
            <a:r>
              <a:rPr lang="fr-FR" sz="5800" dirty="0"/>
              <a:t> vraiment déçus</a:t>
            </a:r>
          </a:p>
          <a:p>
            <a:pPr marL="0" indent="0">
              <a:buNone/>
            </a:pPr>
            <a:endParaRPr lang="fr-FR" sz="5400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C4C5C9F-605C-4D28-B085-A634E9249C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08BC10C8-EB7B-4575-B004-71793232ADFF}"/>
              </a:ext>
            </a:extLst>
          </p:cNvPr>
          <p:cNvSpPr txBox="1"/>
          <p:nvPr/>
        </p:nvSpPr>
        <p:spPr>
          <a:xfrm>
            <a:off x="516246" y="3991744"/>
            <a:ext cx="10776150" cy="20795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CC99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 Ajoute le signe qui convient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srgbClr val="CC99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L’Everest est la plus haute montagne du monde 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/>
              </a:rPr>
              <a:t> elle est située dans l’Himalaya </a:t>
            </a: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12222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759" y="179380"/>
            <a:ext cx="7679185" cy="1325563"/>
          </a:xfrm>
        </p:spPr>
        <p:txBody>
          <a:bodyPr>
            <a:normAutofit/>
          </a:bodyPr>
          <a:lstStyle/>
          <a:p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Correction</a:t>
            </a:r>
            <a:endParaRPr lang="fr-FR" b="1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1 - SEMAINE SUP - 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530093" y="1962496"/>
            <a:ext cx="11161801" cy="1974708"/>
          </a:xfrm>
          <a:prstGeom prst="rect">
            <a:avLst/>
          </a:prstGeom>
        </p:spPr>
        <p:txBody>
          <a:bodyPr vert="horz" lIns="91440" tIns="45720" rIns="91440" bIns="45720" rtlCol="0">
            <a:normAutofit fontScale="4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7000" b="1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dirty="0">
              <a:solidFill>
                <a:srgbClr val="9EC979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fr-FR" dirty="0">
              <a:solidFill>
                <a:srgbClr val="9EC979"/>
              </a:solidFill>
            </a:endParaRPr>
          </a:p>
          <a:p>
            <a:pPr marL="0" indent="0">
              <a:buNone/>
            </a:pPr>
            <a:r>
              <a:rPr lang="fr-FR" sz="5400" dirty="0"/>
              <a:t>•</a:t>
            </a:r>
            <a:r>
              <a:rPr lang="fr-FR" sz="8500" dirty="0">
                <a:highlight>
                  <a:srgbClr val="FF00FF"/>
                </a:highlight>
              </a:rPr>
              <a:t>L</a:t>
            </a:r>
            <a:r>
              <a:rPr lang="fr-FR" sz="8500" dirty="0"/>
              <a:t>e maitre nous a demandé d’arrêter le jeu</a:t>
            </a:r>
            <a:r>
              <a:rPr lang="fr-FR" sz="8500" dirty="0">
                <a:highlight>
                  <a:srgbClr val="FFFF00"/>
                </a:highlight>
              </a:rPr>
              <a:t>.</a:t>
            </a:r>
            <a:r>
              <a:rPr lang="fr-FR" sz="8500" dirty="0"/>
              <a:t> </a:t>
            </a:r>
            <a:r>
              <a:rPr lang="fr-FR" sz="8500" dirty="0">
                <a:highlight>
                  <a:srgbClr val="FF00FF"/>
                </a:highlight>
              </a:rPr>
              <a:t>N</a:t>
            </a:r>
            <a:r>
              <a:rPr lang="fr-FR" sz="8500" dirty="0"/>
              <a:t>ous sommes </a:t>
            </a:r>
          </a:p>
          <a:p>
            <a:pPr marL="0" indent="0">
              <a:buNone/>
            </a:pPr>
            <a:r>
              <a:rPr lang="fr-FR" sz="8500" dirty="0"/>
              <a:t> vraiment déçus</a:t>
            </a:r>
            <a:r>
              <a:rPr lang="fr-FR" sz="8500" dirty="0">
                <a:highlight>
                  <a:srgbClr val="FFFF00"/>
                </a:highlight>
              </a:rPr>
              <a:t>.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5A40B20B-8A13-42ED-BE4C-E13373CF4C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01C66B03-2A5F-4CA5-97EB-4A7269AD17A7}"/>
              </a:ext>
            </a:extLst>
          </p:cNvPr>
          <p:cNvSpPr txBox="1"/>
          <p:nvPr/>
        </p:nvSpPr>
        <p:spPr>
          <a:xfrm>
            <a:off x="516246" y="3991744"/>
            <a:ext cx="10776150" cy="21092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CC99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</a:t>
            </a: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/>
              </a:rPr>
              <a:t> ,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/>
              </a:rPr>
              <a:t> .</a:t>
            </a:r>
            <a:endParaRPr kumimoji="0" lang="fr-FR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38159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1 - SEMAINE SUP - 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441176" y="1972207"/>
            <a:ext cx="11161801" cy="1735392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b="1" dirty="0">
                <a:solidFill>
                  <a:srgbClr val="9EC979"/>
                </a:solidFill>
              </a:rPr>
              <a:t>CE2 : Ajoute 2 points et 2 majuscules pour fabriquer 2 phrases qui ont un sens.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4000" b="1" dirty="0">
              <a:solidFill>
                <a:srgbClr val="9EC979"/>
              </a:solidFill>
            </a:endParaRPr>
          </a:p>
          <a:p>
            <a:pPr marL="0" indent="0">
              <a:buNone/>
            </a:pPr>
            <a:r>
              <a:rPr lang="fr-FR" sz="4000" dirty="0"/>
              <a:t>•</a:t>
            </a:r>
            <a:r>
              <a:rPr lang="fr-FR" sz="5400" dirty="0"/>
              <a:t>elle a commencé à recopier cette lettre est très longue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C4C5C9F-605C-4D28-B085-A634E9249C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08BC10C8-EB7B-4575-B004-71793232ADFF}"/>
              </a:ext>
            </a:extLst>
          </p:cNvPr>
          <p:cNvSpPr txBox="1"/>
          <p:nvPr/>
        </p:nvSpPr>
        <p:spPr>
          <a:xfrm>
            <a:off x="516246" y="3991744"/>
            <a:ext cx="1077615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CC99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 Ajoute le signe qui convient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srgbClr val="CC99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Attention 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/>
              </a:rPr>
              <a:t> Le fer à repasser est encore chaud </a:t>
            </a: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07592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759" y="179380"/>
            <a:ext cx="7679185" cy="1325563"/>
          </a:xfrm>
        </p:spPr>
        <p:txBody>
          <a:bodyPr>
            <a:normAutofit/>
          </a:bodyPr>
          <a:lstStyle/>
          <a:p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Correction</a:t>
            </a:r>
            <a:endParaRPr lang="fr-FR" b="1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1 - SEMAINE SUP - 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441176" y="1904042"/>
            <a:ext cx="11161801" cy="1974708"/>
          </a:xfrm>
          <a:prstGeom prst="rect">
            <a:avLst/>
          </a:prstGeom>
        </p:spPr>
        <p:txBody>
          <a:bodyPr vert="horz" lIns="91440" tIns="45720" rIns="91440" bIns="45720" rtlCol="0">
            <a:normAutofit fontScale="4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7000" b="1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dirty="0">
              <a:solidFill>
                <a:srgbClr val="9EC979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fr-FR" dirty="0">
              <a:solidFill>
                <a:srgbClr val="9EC979"/>
              </a:solidFill>
            </a:endParaRPr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fr-FR" sz="5400" dirty="0"/>
              <a:t>•</a:t>
            </a:r>
            <a:r>
              <a:rPr lang="fr-FR" sz="8800" dirty="0">
                <a:highlight>
                  <a:srgbClr val="FF00FF"/>
                </a:highlight>
                <a:latin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fr-FR" sz="8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lle a commencé à recopier</a:t>
            </a:r>
            <a:r>
              <a:rPr lang="fr-FR" sz="88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fr-FR" sz="8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8800" dirty="0">
                <a:highlight>
                  <a:srgbClr val="FF00FF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fr-FR" sz="8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ette lettre est très longue</a:t>
            </a:r>
            <a:r>
              <a:rPr lang="fr-FR" sz="88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fr-FR" sz="8000" dirty="0">
              <a:effectLst/>
              <a:highlight>
                <a:srgbClr val="FFFF00"/>
              </a:highligh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35B8660D-7E00-46AC-AD6E-794FF8E6F8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DC45C166-E9B2-472F-8C1D-5EB82E9E2A34}"/>
              </a:ext>
            </a:extLst>
          </p:cNvPr>
          <p:cNvSpPr txBox="1"/>
          <p:nvPr/>
        </p:nvSpPr>
        <p:spPr>
          <a:xfrm>
            <a:off x="516246" y="3991744"/>
            <a:ext cx="10776150" cy="21092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CC99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</a:t>
            </a: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/>
              </a:rPr>
              <a:t> !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/>
              </a:rPr>
              <a:t> . ou !</a:t>
            </a:r>
            <a:endParaRPr kumimoji="0" lang="fr-FR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25436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1 - SEMAINE SUP - 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441176" y="2398737"/>
            <a:ext cx="11161801" cy="206052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000" b="1" dirty="0">
                <a:solidFill>
                  <a:srgbClr val="9EC979"/>
                </a:solidFill>
              </a:rPr>
              <a:t>CE2 :</a:t>
            </a:r>
            <a:r>
              <a:rPr kumimoji="0" lang="fr-FR" sz="3000" b="1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Ajoute 2 points et 2 majuscules pour fabriquer 2 phrases qui ont un sens.</a:t>
            </a:r>
            <a:endParaRPr lang="fr-FR" sz="3000" dirty="0">
              <a:solidFill>
                <a:srgbClr val="9EC979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fr-FR" dirty="0">
              <a:solidFill>
                <a:srgbClr val="9EC979"/>
              </a:solidFill>
            </a:endParaRPr>
          </a:p>
          <a:p>
            <a:pPr marL="0" lvl="0" indent="0" defTabSz="324000">
              <a:lnSpc>
                <a:spcPct val="120000"/>
              </a:lnSpc>
              <a:spcBef>
                <a:spcPts val="0"/>
              </a:spcBef>
              <a:buNone/>
            </a:pPr>
            <a:r>
              <a:rPr lang="fr-FR" sz="2400" dirty="0"/>
              <a:t>•</a:t>
            </a:r>
            <a:r>
              <a:rPr lang="fr-FR" sz="3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elle a commencé à recopier cette lettre il va lui falloir du </a:t>
            </a:r>
          </a:p>
          <a:p>
            <a:pPr marL="0" lvl="0" indent="0" defTabSz="324000">
              <a:lnSpc>
                <a:spcPct val="120000"/>
              </a:lnSpc>
              <a:spcAft>
                <a:spcPts val="800"/>
              </a:spcAft>
              <a:buNone/>
            </a:pPr>
            <a:r>
              <a:rPr lang="fr-FR" sz="3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temps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7A44EA58-99C0-41F5-A51B-2B219265048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79" r="-4817" b="52281"/>
          <a:stretch/>
        </p:blipFill>
        <p:spPr>
          <a:xfrm>
            <a:off x="0" y="445982"/>
            <a:ext cx="541538" cy="592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099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759" y="179380"/>
            <a:ext cx="7679185" cy="1325563"/>
          </a:xfrm>
        </p:spPr>
        <p:txBody>
          <a:bodyPr>
            <a:normAutofit/>
          </a:bodyPr>
          <a:lstStyle/>
          <a:p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Correction</a:t>
            </a:r>
            <a:endParaRPr lang="fr-FR" b="1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1 - SEMAINE SUP - 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441176" y="2259941"/>
            <a:ext cx="11161801" cy="206052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000" b="1" dirty="0">
                <a:solidFill>
                  <a:srgbClr val="9EC979"/>
                </a:solidFill>
              </a:rPr>
              <a:t>CE2 :</a:t>
            </a:r>
            <a:endParaRPr lang="fr-FR" sz="3000" dirty="0">
              <a:solidFill>
                <a:srgbClr val="9EC979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fr-FR" dirty="0">
              <a:solidFill>
                <a:srgbClr val="9EC979"/>
              </a:solidFill>
            </a:endParaRPr>
          </a:p>
          <a:p>
            <a:pPr marL="0" lvl="0" indent="0" defTabSz="324000">
              <a:lnSpc>
                <a:spcPct val="120000"/>
              </a:lnSpc>
              <a:spcBef>
                <a:spcPts val="0"/>
              </a:spcBef>
              <a:buNone/>
            </a:pPr>
            <a:r>
              <a:rPr lang="fr-FR" sz="2400" dirty="0"/>
              <a:t>•</a:t>
            </a:r>
            <a:r>
              <a:rPr lang="fr-FR" sz="3800" dirty="0">
                <a:highlight>
                  <a:srgbClr val="FF00FF"/>
                </a:highlight>
                <a:latin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fr-FR" sz="3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lle a commencé à recopier cette lettre</a:t>
            </a:r>
            <a:r>
              <a:rPr lang="fr-FR" sz="38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fr-FR" sz="3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3800" dirty="0">
                <a:highlight>
                  <a:srgbClr val="FF00FF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fr-FR" sz="3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 va lui falloir du </a:t>
            </a:r>
          </a:p>
          <a:p>
            <a:pPr marL="0" lvl="0" indent="0" defTabSz="324000">
              <a:lnSpc>
                <a:spcPct val="120000"/>
              </a:lnSpc>
              <a:spcAft>
                <a:spcPts val="800"/>
              </a:spcAft>
              <a:buNone/>
            </a:pPr>
            <a:r>
              <a:rPr lang="fr-FR" sz="3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temps</a:t>
            </a:r>
            <a:r>
              <a:rPr lang="fr-FR" sz="38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B19F39FF-438F-47DA-8860-123A0506AFD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" r="-3126" b="52281"/>
          <a:stretch/>
        </p:blipFill>
        <p:spPr>
          <a:xfrm>
            <a:off x="-8815" y="445982"/>
            <a:ext cx="541475" cy="592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89744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335</Words>
  <Application>Microsoft Office PowerPoint</Application>
  <PresentationFormat>Grand écran</PresentationFormat>
  <Paragraphs>66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Thème Office</vt:lpstr>
      <vt:lpstr>Rituel 2 </vt:lpstr>
      <vt:lpstr>Présentation PowerPoint</vt:lpstr>
      <vt:lpstr>Correction</vt:lpstr>
      <vt:lpstr>Présentation PowerPoint</vt:lpstr>
      <vt:lpstr>Correction</vt:lpstr>
      <vt:lpstr>Présentation PowerPoint</vt:lpstr>
      <vt:lpstr>Correction</vt:lpstr>
      <vt:lpstr>Présentation PowerPoint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17</cp:revision>
  <dcterms:created xsi:type="dcterms:W3CDTF">2021-07-17T07:25:24Z</dcterms:created>
  <dcterms:modified xsi:type="dcterms:W3CDTF">2022-08-21T17:49:10Z</dcterms:modified>
</cp:coreProperties>
</file>