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B794"/>
    <a:srgbClr val="9563AA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2480" y="1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Les hyperonymes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5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370"/>
          <a:stretch/>
        </p:blipFill>
        <p:spPr>
          <a:xfrm>
            <a:off x="0" y="1"/>
            <a:ext cx="812677" cy="91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Retrouve l’hyperonyme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0BA2A2B0-83DB-4128-A86C-6E5286EBEEA1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4754880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rgbClr val="7030A0"/>
                </a:solidFill>
              </a:rPr>
              <a:t>CM1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E42F4E7A-2582-44A4-A0A8-698F411992C1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Trapèze</a:t>
            </a:r>
          </a:p>
          <a:p>
            <a:r>
              <a:rPr lang="fr-FR" sz="3200" dirty="0"/>
              <a:t>Carré</a:t>
            </a:r>
          </a:p>
          <a:p>
            <a:r>
              <a:rPr lang="fr-FR" sz="3200" dirty="0"/>
              <a:t>Parallélogramme</a:t>
            </a:r>
          </a:p>
          <a:p>
            <a:r>
              <a:rPr lang="fr-FR" sz="3200" dirty="0"/>
              <a:t>Triangle</a:t>
            </a:r>
          </a:p>
          <a:p>
            <a:r>
              <a:rPr lang="fr-FR" sz="3200" dirty="0"/>
              <a:t>Cercle </a:t>
            </a:r>
          </a:p>
          <a:p>
            <a:r>
              <a:rPr lang="fr-FR" sz="3200" dirty="0"/>
              <a:t>Rectangle </a:t>
            </a:r>
          </a:p>
          <a:p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AC2406CC-0832-466B-8941-00799F76C6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03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10A41EBE-08AE-4159-AFF6-5B27721DAC6B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6770694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7030A0"/>
                </a:solidFill>
              </a:rPr>
              <a:t>FIGURES (planes / géométriques)</a:t>
            </a: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4205670C-3BC2-44AD-95BB-ECC0EDFE3416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dirty="0"/>
              <a:t>Trapèze</a:t>
            </a:r>
          </a:p>
          <a:p>
            <a:r>
              <a:rPr lang="fr-FR" sz="3200" dirty="0"/>
              <a:t>Carré</a:t>
            </a:r>
          </a:p>
          <a:p>
            <a:r>
              <a:rPr lang="fr-FR" sz="3200" dirty="0"/>
              <a:t>Parallélogramme</a:t>
            </a:r>
          </a:p>
          <a:p>
            <a:r>
              <a:rPr lang="fr-FR" sz="3200" dirty="0"/>
              <a:t>Triangle</a:t>
            </a:r>
          </a:p>
          <a:p>
            <a:r>
              <a:rPr lang="fr-FR" sz="3200" dirty="0"/>
              <a:t>Cercle </a:t>
            </a:r>
          </a:p>
          <a:p>
            <a:r>
              <a:rPr lang="fr-FR" sz="3200" dirty="0"/>
              <a:t>Rectangle 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3AB3887E-FA0E-459E-98D7-99E748A48A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73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Retrouve l’hyperonyme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0BA2A2B0-83DB-4128-A86C-6E5286EBEEA1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4754880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rgbClr val="7030A0"/>
                </a:solidFill>
              </a:rPr>
              <a:t>CM1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E42F4E7A-2582-44A4-A0A8-698F411992C1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Salopette</a:t>
            </a:r>
          </a:p>
          <a:p>
            <a:r>
              <a:rPr lang="fr-FR" sz="3600" dirty="0"/>
              <a:t>Chemise</a:t>
            </a:r>
          </a:p>
          <a:p>
            <a:r>
              <a:rPr lang="fr-FR" sz="3600" dirty="0"/>
              <a:t>Chaussettes</a:t>
            </a:r>
          </a:p>
          <a:p>
            <a:r>
              <a:rPr lang="fr-FR" sz="3600" dirty="0"/>
              <a:t>Pull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10A41EBE-08AE-4159-AFF6-5B27721DAC6B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4754880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7030A0"/>
                </a:solidFill>
              </a:rPr>
              <a:t>VETEMENTS</a:t>
            </a: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4205670C-3BC2-44AD-95BB-ECC0EDFE3416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Salopette</a:t>
            </a:r>
          </a:p>
          <a:p>
            <a:r>
              <a:rPr lang="fr-FR" sz="3600" dirty="0"/>
              <a:t>Chemise</a:t>
            </a:r>
          </a:p>
          <a:p>
            <a:r>
              <a:rPr lang="fr-FR" sz="3600" dirty="0"/>
              <a:t>Chaussettes</a:t>
            </a:r>
          </a:p>
          <a:p>
            <a:r>
              <a:rPr lang="fr-FR" sz="3600" dirty="0"/>
              <a:t>Pull</a:t>
            </a:r>
          </a:p>
          <a:p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AB68FB6F-2557-4415-838F-C32007E1C0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Retrouve l’hyperonyme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0BA2A2B0-83DB-4128-A86C-6E5286EBEEA1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4754880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rgbClr val="7030A0"/>
                </a:solidFill>
              </a:rPr>
              <a:t>CM1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E42F4E7A-2582-44A4-A0A8-698F411992C1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Fleuriste</a:t>
            </a:r>
          </a:p>
          <a:p>
            <a:r>
              <a:rPr lang="fr-FR" sz="3600" dirty="0"/>
              <a:t>Primeur</a:t>
            </a:r>
          </a:p>
          <a:p>
            <a:r>
              <a:rPr lang="fr-FR" sz="3600" dirty="0"/>
              <a:t>Opticien</a:t>
            </a:r>
          </a:p>
          <a:p>
            <a:r>
              <a:rPr lang="fr-FR" sz="3600" dirty="0"/>
              <a:t>Banque</a:t>
            </a:r>
          </a:p>
          <a:p>
            <a:r>
              <a:rPr lang="fr-FR" sz="3600" dirty="0"/>
              <a:t>Salon de coiffure</a:t>
            </a:r>
          </a:p>
          <a:p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5FC706F9-8867-42AA-8672-8F3E6DF9EF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55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10A41EBE-08AE-4159-AFF6-5B27721DAC6B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4754880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7030A0"/>
                </a:solidFill>
              </a:rPr>
              <a:t>MAGASINS / COMMERCES</a:t>
            </a: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4205670C-3BC2-44AD-95BB-ECC0EDFE3416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Fleuriste</a:t>
            </a:r>
          </a:p>
          <a:p>
            <a:r>
              <a:rPr lang="fr-FR" sz="3600" dirty="0"/>
              <a:t>Primeur</a:t>
            </a:r>
          </a:p>
          <a:p>
            <a:r>
              <a:rPr lang="fr-FR" sz="3600" dirty="0"/>
              <a:t>Opticien</a:t>
            </a:r>
          </a:p>
          <a:p>
            <a:r>
              <a:rPr lang="fr-FR" sz="3600" dirty="0"/>
              <a:t>Banque</a:t>
            </a:r>
          </a:p>
          <a:p>
            <a:r>
              <a:rPr lang="fr-FR" sz="3600" dirty="0"/>
              <a:t>Salon de coiffure</a:t>
            </a:r>
          </a:p>
          <a:p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965C4E6B-9C2F-4E94-87B9-B47C663DB7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65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Retrouve l’hyperonyme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0BA2A2B0-83DB-4128-A86C-6E5286EBEEA1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4754880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rgbClr val="7030A0"/>
                </a:solidFill>
              </a:rPr>
              <a:t>CM1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E42F4E7A-2582-44A4-A0A8-698F411992C1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Mozart</a:t>
            </a:r>
          </a:p>
          <a:p>
            <a:r>
              <a:rPr lang="fr-FR" sz="3600" dirty="0"/>
              <a:t>Beethoven</a:t>
            </a:r>
          </a:p>
          <a:p>
            <a:r>
              <a:rPr lang="fr-FR" sz="3600" dirty="0"/>
              <a:t>Soprano</a:t>
            </a:r>
          </a:p>
          <a:p>
            <a:r>
              <a:rPr lang="fr-FR" sz="3600" dirty="0"/>
              <a:t>Johnny Halliday</a:t>
            </a:r>
          </a:p>
          <a:p>
            <a:r>
              <a:rPr lang="fr-FR" sz="3600" dirty="0"/>
              <a:t>Louis Armstrong</a:t>
            </a:r>
          </a:p>
          <a:p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21B25E61-7E37-4FD6-A689-76F4CD1C9C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656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10A41EBE-08AE-4159-AFF6-5B27721DAC6B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4754880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7030A0"/>
                </a:solidFill>
              </a:rPr>
              <a:t>MUSICIENS / COMPOSITEURS</a:t>
            </a: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4205670C-3BC2-44AD-95BB-ECC0EDFE3416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Mozart</a:t>
            </a:r>
          </a:p>
          <a:p>
            <a:r>
              <a:rPr lang="fr-FR" sz="3600" dirty="0"/>
              <a:t>Beethoven</a:t>
            </a:r>
          </a:p>
          <a:p>
            <a:r>
              <a:rPr lang="fr-FR" sz="3600" dirty="0"/>
              <a:t>Soprano</a:t>
            </a:r>
          </a:p>
          <a:p>
            <a:r>
              <a:rPr lang="fr-FR" sz="3600" dirty="0"/>
              <a:t>Johnny Halliday</a:t>
            </a:r>
          </a:p>
          <a:p>
            <a:r>
              <a:rPr lang="fr-FR" sz="3600" dirty="0"/>
              <a:t>Louis Armstrong</a:t>
            </a:r>
          </a:p>
          <a:p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43F603E5-A32E-421B-81D1-DF64B8F9D2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81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Retrouve l’hyperonyme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0BA2A2B0-83DB-4128-A86C-6E5286EBEEA1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4754880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solidFill>
                  <a:srgbClr val="7030A0"/>
                </a:solidFill>
              </a:rPr>
              <a:t>CM1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E42F4E7A-2582-44A4-A0A8-698F411992C1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Moelleux</a:t>
            </a:r>
          </a:p>
          <a:p>
            <a:r>
              <a:rPr lang="fr-FR" sz="3600" dirty="0"/>
              <a:t>Forêt noire</a:t>
            </a:r>
          </a:p>
          <a:p>
            <a:r>
              <a:rPr lang="fr-FR" sz="3600" dirty="0"/>
              <a:t>Baba au rhum</a:t>
            </a:r>
          </a:p>
          <a:p>
            <a:r>
              <a:rPr lang="fr-FR" sz="3600" dirty="0"/>
              <a:t>Flan </a:t>
            </a:r>
          </a:p>
          <a:p>
            <a:r>
              <a:rPr lang="fr-FR" sz="3600" dirty="0"/>
              <a:t>Omelette norvégienne</a:t>
            </a:r>
          </a:p>
          <a:p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BE37BB53-FA45-4F84-B721-A7BBF3233B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986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10A41EBE-08AE-4159-AFF6-5B27721DAC6B}"/>
              </a:ext>
            </a:extLst>
          </p:cNvPr>
          <p:cNvSpPr txBox="1">
            <a:spLocks/>
          </p:cNvSpPr>
          <p:nvPr/>
        </p:nvSpPr>
        <p:spPr>
          <a:xfrm>
            <a:off x="1096956" y="1578538"/>
            <a:ext cx="4754880" cy="82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7030A0"/>
                </a:solidFill>
              </a:rPr>
              <a:t>GATEAUX/ PATISSERIES</a:t>
            </a:r>
          </a:p>
        </p:txBody>
      </p:sp>
      <p:sp>
        <p:nvSpPr>
          <p:cNvPr id="14" name="Espace réservé du contenu 6">
            <a:extLst>
              <a:ext uri="{FF2B5EF4-FFF2-40B4-BE49-F238E27FC236}">
                <a16:creationId xmlns:a16="http://schemas.microsoft.com/office/drawing/2014/main" id="{4205670C-3BC2-44AD-95BB-ECC0EDFE3416}"/>
              </a:ext>
            </a:extLst>
          </p:cNvPr>
          <p:cNvSpPr txBox="1">
            <a:spLocks/>
          </p:cNvSpPr>
          <p:nvPr/>
        </p:nvSpPr>
        <p:spPr>
          <a:xfrm>
            <a:off x="1096956" y="2366690"/>
            <a:ext cx="4754880" cy="3341572"/>
          </a:xfrm>
          <a:prstGeom prst="rect">
            <a:avLst/>
          </a:prstGeom>
          <a:solidFill>
            <a:srgbClr val="E6CD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Moelleux</a:t>
            </a:r>
          </a:p>
          <a:p>
            <a:r>
              <a:rPr lang="fr-FR" sz="3600" dirty="0"/>
              <a:t>Forêt noire</a:t>
            </a:r>
          </a:p>
          <a:p>
            <a:r>
              <a:rPr lang="fr-FR" sz="3600" dirty="0"/>
              <a:t>Baba au rhum</a:t>
            </a:r>
          </a:p>
          <a:p>
            <a:r>
              <a:rPr lang="fr-FR" sz="3600" dirty="0"/>
              <a:t>Flan </a:t>
            </a:r>
          </a:p>
          <a:p>
            <a:r>
              <a:rPr lang="fr-FR" sz="3600" dirty="0"/>
              <a:t>Omelette norvégienne</a:t>
            </a:r>
          </a:p>
          <a:p>
            <a:endParaRPr lang="fr-FR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A7FEC29A-11ED-4019-AFCB-6488E9A9B4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94" b="50791"/>
          <a:stretch/>
        </p:blipFill>
        <p:spPr>
          <a:xfrm>
            <a:off x="0" y="445982"/>
            <a:ext cx="482600" cy="5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250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135</Words>
  <Application>Microsoft Office PowerPoint</Application>
  <PresentationFormat>Grand écran</PresentationFormat>
  <Paragraphs>84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4</vt:lpstr>
      <vt:lpstr>Retrouve l’hyperonyme :</vt:lpstr>
      <vt:lpstr>Correction</vt:lpstr>
      <vt:lpstr>Retrouve l’hyperonyme :</vt:lpstr>
      <vt:lpstr>Correction</vt:lpstr>
      <vt:lpstr>Retrouve l’hyperonyme :</vt:lpstr>
      <vt:lpstr>Correction</vt:lpstr>
      <vt:lpstr>Retrouve l’hyperonyme :</vt:lpstr>
      <vt:lpstr>Correction</vt:lpstr>
      <vt:lpstr>Retrouve l’hyperonyme :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21</cp:revision>
  <dcterms:created xsi:type="dcterms:W3CDTF">2021-07-17T07:25:24Z</dcterms:created>
  <dcterms:modified xsi:type="dcterms:W3CDTF">2022-02-02T16:27:49Z</dcterms:modified>
</cp:coreProperties>
</file>