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7C80"/>
    <a:srgbClr val="9563AA"/>
    <a:srgbClr val="13B794"/>
    <a:srgbClr val="9EC979"/>
    <a:srgbClr val="F4944A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Quelle est la fonction ?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5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497"/>
          <a:stretch/>
        </p:blipFill>
        <p:spPr>
          <a:xfrm>
            <a:off x="0" y="1"/>
            <a:ext cx="812677" cy="93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1214" y="18255"/>
            <a:ext cx="9802586" cy="1325563"/>
          </a:xfrm>
        </p:spPr>
        <p:txBody>
          <a:bodyPr/>
          <a:lstStyle/>
          <a:p>
            <a:r>
              <a:rPr lang="fr-FR" b="1" dirty="0"/>
              <a:t>Quelle est la fonction de ce groupe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sz="3600" u="sng" dirty="0"/>
          </a:p>
          <a:p>
            <a:pPr marL="0" indent="0">
              <a:buNone/>
            </a:pPr>
            <a:r>
              <a:rPr lang="fr-FR" sz="4400" u="sng" dirty="0"/>
              <a:t>Le livreur </a:t>
            </a:r>
            <a:r>
              <a:rPr lang="fr-FR" sz="4400" dirty="0"/>
              <a:t>n’a pas pu scanner le code.</a:t>
            </a:r>
          </a:p>
          <a:p>
            <a:endParaRPr lang="fr-FR" sz="4400" dirty="0"/>
          </a:p>
          <a:p>
            <a:pPr marL="0" indent="0">
              <a:buNone/>
            </a:pPr>
            <a:endParaRPr lang="fr-FR" dirty="0">
              <a:solidFill>
                <a:srgbClr val="13B794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r-FR" u="sng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fr-FR" sz="4400" u="sng" dirty="0">
                <a:solidFill>
                  <a:srgbClr val="00B0F0"/>
                </a:solidFill>
              </a:rPr>
              <a:t>Le livreur</a:t>
            </a:r>
            <a:r>
              <a:rPr lang="fr-FR" sz="4400" u="sng" dirty="0"/>
              <a:t> </a:t>
            </a:r>
            <a:r>
              <a:rPr lang="fr-FR" sz="4400" dirty="0"/>
              <a:t>n’a pas pu scanner le code.</a:t>
            </a:r>
          </a:p>
          <a:p>
            <a:pPr marL="0" indent="0">
              <a:buNone/>
            </a:pPr>
            <a:r>
              <a:rPr lang="fr-FR" sz="4400" dirty="0">
                <a:solidFill>
                  <a:srgbClr val="00B0F0"/>
                </a:solidFill>
              </a:rPr>
              <a:t>Sujet</a:t>
            </a:r>
          </a:p>
          <a:p>
            <a:pPr marL="0" indent="0">
              <a:buNone/>
            </a:pPr>
            <a:r>
              <a:rPr lang="fr-FR" sz="4400" dirty="0"/>
              <a:t>	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F379807-92BD-CA14-9E1C-245D40B7F4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de ce groupe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4400" dirty="0"/>
              <a:t>Le chat a abimé </a:t>
            </a:r>
            <a:r>
              <a:rPr lang="fr-FR" sz="4400" u="sng" dirty="0"/>
              <a:t>tous les fauteuils du salon</a:t>
            </a:r>
            <a:r>
              <a:rPr lang="fr-FR" sz="4400" dirty="0"/>
              <a:t>.</a:t>
            </a:r>
          </a:p>
          <a:p>
            <a:endParaRPr lang="fr-FR" sz="4400" dirty="0"/>
          </a:p>
          <a:p>
            <a:pPr marL="0" indent="0">
              <a:buNone/>
            </a:pPr>
            <a:endParaRPr lang="fr-FR" dirty="0">
              <a:solidFill>
                <a:srgbClr val="13B794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D41A4DF-AE06-32E4-9EF6-DADDD48B96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050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4400" dirty="0"/>
              <a:t>Le chat a abimé </a:t>
            </a:r>
            <a:r>
              <a:rPr lang="fr-FR" sz="4400" u="sng" dirty="0">
                <a:solidFill>
                  <a:srgbClr val="FF7C80"/>
                </a:solidFill>
              </a:rPr>
              <a:t>tous les fauteuils du salon</a:t>
            </a:r>
            <a:r>
              <a:rPr lang="fr-FR" sz="4400" dirty="0"/>
              <a:t>.</a:t>
            </a:r>
          </a:p>
          <a:p>
            <a:pPr marL="0" indent="0">
              <a:buNone/>
            </a:pPr>
            <a:r>
              <a:rPr lang="fr-FR" sz="4400" dirty="0">
                <a:solidFill>
                  <a:srgbClr val="FFC000"/>
                </a:solidFill>
              </a:rPr>
              <a:t>					                   CO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49840E8-5374-21DD-564B-9EE0567EB6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308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de ce groupe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4400" dirty="0"/>
              <a:t>Le rôti a longtemps cuit </a:t>
            </a:r>
            <a:r>
              <a:rPr lang="fr-FR" sz="4400" u="sng" dirty="0"/>
              <a:t>dans le four.</a:t>
            </a:r>
          </a:p>
          <a:p>
            <a:endParaRPr lang="fr-FR" dirty="0"/>
          </a:p>
          <a:p>
            <a:pPr marL="0" indent="0">
              <a:buNone/>
            </a:pPr>
            <a:endParaRPr lang="fr-FR" dirty="0">
              <a:solidFill>
                <a:srgbClr val="13B794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A38D6C1-71ED-88EE-9B28-54336BBEF9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18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4400" dirty="0"/>
              <a:t>Le rôti a longtemps cuit </a:t>
            </a:r>
            <a:r>
              <a:rPr lang="fr-FR" sz="4400" u="sng" dirty="0">
                <a:solidFill>
                  <a:srgbClr val="00B050"/>
                </a:solidFill>
              </a:rPr>
              <a:t>dans le four.</a:t>
            </a:r>
          </a:p>
          <a:p>
            <a:pPr marL="0" indent="0">
              <a:buNone/>
            </a:pPr>
            <a:r>
              <a:rPr lang="fr-FR" sz="4400" dirty="0">
                <a:solidFill>
                  <a:srgbClr val="0EC23D"/>
                </a:solidFill>
              </a:rPr>
              <a:t>						        CC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4484030-0C9C-536B-90CB-DF3B45786B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785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/>
              <a:t>Quelle est la fonction de ce groupe ?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sz="4400" dirty="0"/>
          </a:p>
          <a:p>
            <a:pPr marL="0" indent="0">
              <a:buNone/>
            </a:pPr>
            <a:r>
              <a:rPr lang="fr-FR" sz="4400" dirty="0"/>
              <a:t>Mon anniversaire est en août, mais nous ne le </a:t>
            </a:r>
            <a:r>
              <a:rPr lang="fr-FR" sz="4400" u="sng" dirty="0"/>
              <a:t>fêterons</a:t>
            </a:r>
            <a:r>
              <a:rPr lang="fr-FR" sz="4400" dirty="0"/>
              <a:t> qu’en septembre.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>
              <a:solidFill>
                <a:srgbClr val="13B794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3A0251C-6503-E05B-36A6-24DF82E9C3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338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r-FR" sz="4400" dirty="0"/>
          </a:p>
          <a:p>
            <a:pPr marL="0" indent="0">
              <a:buNone/>
            </a:pPr>
            <a:r>
              <a:rPr lang="fr-FR" sz="4400" dirty="0"/>
              <a:t>Mon anniversaire est en août, mais nous ne le </a:t>
            </a:r>
            <a:r>
              <a:rPr lang="fr-FR" sz="4400" u="sng" dirty="0">
                <a:solidFill>
                  <a:srgbClr val="FF0000"/>
                </a:solidFill>
              </a:rPr>
              <a:t>fêterons</a:t>
            </a:r>
            <a:r>
              <a:rPr lang="fr-FR" sz="4400" dirty="0"/>
              <a:t> qu’en septembre.					</a:t>
            </a:r>
            <a:r>
              <a:rPr lang="fr-FR" sz="4400" dirty="0">
                <a:solidFill>
                  <a:srgbClr val="FF0000"/>
                </a:solidFill>
              </a:rPr>
              <a:t>verbe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BE3FA6C-8175-2C60-83ED-B47DD4B677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0438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173</Words>
  <Application>Microsoft Office PowerPoint</Application>
  <PresentationFormat>Grand écran</PresentationFormat>
  <Paragraphs>43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3</vt:lpstr>
      <vt:lpstr>Quelle est la fonction de ce groupe ?</vt:lpstr>
      <vt:lpstr>Correction</vt:lpstr>
      <vt:lpstr>Quelle est la fonction de ce groupe ?</vt:lpstr>
      <vt:lpstr>Correction</vt:lpstr>
      <vt:lpstr>Quelle est la fonction de ce groupe ?</vt:lpstr>
      <vt:lpstr>Correction</vt:lpstr>
      <vt:lpstr>Quelle est la fonction de ce groupe ?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22</cp:revision>
  <dcterms:created xsi:type="dcterms:W3CDTF">2021-07-17T07:25:24Z</dcterms:created>
  <dcterms:modified xsi:type="dcterms:W3CDTF">2022-08-25T09:41:56Z</dcterms:modified>
</cp:coreProperties>
</file>