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fonctions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00" b="50068"/>
          <a:stretch/>
        </p:blipFill>
        <p:spPr>
          <a:xfrm>
            <a:off x="1" y="0"/>
            <a:ext cx="766354" cy="905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du groupe</a:t>
            </a:r>
            <a:br>
              <a:rPr lang="fr-FR" b="1" dirty="0"/>
            </a:br>
            <a:r>
              <a:rPr lang="fr-FR" b="1" dirty="0"/>
              <a:t>souligné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Les fantômes des châteaux écossais utilisent</a:t>
            </a:r>
            <a:r>
              <a:rPr lang="fr-FR" sz="3600" u="sng" dirty="0"/>
              <a:t> la cornemuse </a:t>
            </a:r>
            <a:r>
              <a:rPr lang="fr-FR" sz="3600" dirty="0"/>
              <a:t>pour effrayer les touristes. 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C000"/>
                </a:solidFill>
              </a:rPr>
              <a:t>Complément d’Objet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10C4CCA-A085-40F6-8E71-36445FEB2E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du groupe</a:t>
            </a:r>
            <a:br>
              <a:rPr lang="fr-FR" b="1" dirty="0"/>
            </a:br>
            <a:r>
              <a:rPr lang="fr-FR" b="1" dirty="0"/>
              <a:t>souligné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 monstre du Loch Ness se cache </a:t>
            </a:r>
            <a:r>
              <a:rPr lang="fr-FR" sz="3600" u="sng" dirty="0"/>
              <a:t>derrière de gros rochers</a:t>
            </a:r>
            <a:r>
              <a:rPr lang="fr-FR" sz="3600" dirty="0"/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7D956CD-0809-4BFC-8417-A00049F603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342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00B050"/>
                </a:solidFill>
              </a:rPr>
              <a:t>Complément Circonstanciel (Lieu)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2E89804-55CA-4B2F-AD51-65FC3ED751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22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du groupe</a:t>
            </a:r>
            <a:br>
              <a:rPr lang="fr-FR" b="1" dirty="0"/>
            </a:br>
            <a:r>
              <a:rPr lang="fr-FR" b="1" dirty="0"/>
              <a:t>souligné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u="sng" dirty="0"/>
              <a:t>Le chardon sauvage</a:t>
            </a:r>
            <a:r>
              <a:rPr lang="fr-FR" sz="3600" dirty="0"/>
              <a:t> est l’emblème de l’Ecosse.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833AB9-0CA5-4400-BA8A-AD644D7073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094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00B0F0"/>
                </a:solidFill>
              </a:rPr>
              <a:t>Sujet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>
              <a:solidFill>
                <a:srgbClr val="13B794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556D318-B7E7-45A1-A89A-934D3EB624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173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fonction du groupe</a:t>
            </a:r>
            <a:br>
              <a:rPr lang="fr-FR" b="1" dirty="0"/>
            </a:br>
            <a:r>
              <a:rPr lang="fr-FR" b="1" dirty="0"/>
              <a:t>souligné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Chaque clan possède </a:t>
            </a:r>
            <a:r>
              <a:rPr lang="fr-FR" sz="3600" u="sng" dirty="0"/>
              <a:t>son motif de tartan qui est repris sur les kilts.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4C9CF50-71E3-4D22-9B88-F196775E55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28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C000"/>
                </a:solidFill>
              </a:rPr>
              <a:t>Complément d’Objet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>
              <a:solidFill>
                <a:srgbClr val="FFC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D62B130-405B-4BF6-AEB1-1A9C1710E1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76" b="48645"/>
          <a:stretch/>
        </p:blipFill>
        <p:spPr>
          <a:xfrm>
            <a:off x="0" y="445982"/>
            <a:ext cx="496389" cy="58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182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138</Words>
  <Application>Microsoft Office PowerPoint</Application>
  <PresentationFormat>Grand écran</PresentationFormat>
  <Paragraphs>36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3</vt:lpstr>
      <vt:lpstr>Quelle est la fonction du groupe souligné ? </vt:lpstr>
      <vt:lpstr>Correction</vt:lpstr>
      <vt:lpstr>Quelle est la fonction du groupe souligné ? </vt:lpstr>
      <vt:lpstr>Correction</vt:lpstr>
      <vt:lpstr>Quelle est la fonction du groupe souligné ? </vt:lpstr>
      <vt:lpstr>Correction</vt:lpstr>
      <vt:lpstr>Quelle est la fonction du groupe souligné ?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2021-12-29T12:55:21Z</dcterms:modified>
</cp:coreProperties>
</file>