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7" r:id="rId13"/>
    <p:sldId id="278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 verbe et son infinitif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1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85E2BE1-0C02-4419-B73C-8B73EF975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Recopie le verbe et donne son infinitif</a:t>
            </a:r>
            <a:br>
              <a:rPr lang="fr-FR" b="1" dirty="0"/>
            </a:br>
            <a:r>
              <a:rPr lang="fr-FR" sz="4400" b="1" i="1" dirty="0">
                <a:solidFill>
                  <a:srgbClr val="9563AA"/>
                </a:solidFill>
              </a:rPr>
              <a:t>(et le groupe du verbe)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3" y="1744662"/>
            <a:ext cx="799781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Ils ont reçu de jolies cartes de vœux.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peux dire bonne année en 5 langues.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 sœur a voulu un livre.</a:t>
            </a:r>
          </a:p>
          <a:p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17A7843B-CBCE-4935-9EB8-2D3422CC68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61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778211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lvl="2"/>
            <a:r>
              <a:rPr lang="fr-FR" sz="2800" dirty="0"/>
              <a:t>ont reçu (</a:t>
            </a:r>
            <a:r>
              <a:rPr lang="fr-FR" sz="2800" i="1" dirty="0"/>
              <a:t>passé composé</a:t>
            </a:r>
            <a:r>
              <a:rPr lang="fr-FR" sz="2800" dirty="0"/>
              <a:t>)</a:t>
            </a:r>
            <a:endParaRPr lang="fr-FR" dirty="0"/>
          </a:p>
          <a:p>
            <a:pPr lvl="2"/>
            <a:endParaRPr lang="fr-FR" dirty="0"/>
          </a:p>
          <a:p>
            <a:pPr lvl="2"/>
            <a:r>
              <a:rPr lang="fr-FR" sz="2800" dirty="0"/>
              <a:t>Recevoir</a:t>
            </a:r>
          </a:p>
          <a:p>
            <a:pPr lvl="2"/>
            <a:endParaRPr lang="fr-FR" sz="2800" dirty="0"/>
          </a:p>
          <a:p>
            <a:pPr lvl="2"/>
            <a:endParaRPr lang="fr-FR" sz="28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pouvoir : 3</a:t>
            </a:r>
            <a:r>
              <a:rPr kumimoji="0" lang="fr-FR" sz="2800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dire : 3</a:t>
            </a:r>
            <a:r>
              <a:rPr kumimoji="0" lang="fr-FR" sz="2800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vouloir : 3</a:t>
            </a:r>
            <a:r>
              <a:rPr kumimoji="0" lang="fr-FR" sz="2800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gr.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pPr marL="914400" lvl="2" indent="0">
              <a:buNone/>
            </a:pPr>
            <a:endParaRPr lang="fr-FR" sz="2800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C0E98CF-DEA5-4135-B99A-A876B5153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23" name="Image 2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A8C9FB8B-2671-45E3-96BD-8AF1679D46B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6" t="24286" r="7013" b="16667"/>
          <a:stretch/>
        </p:blipFill>
        <p:spPr>
          <a:xfrm>
            <a:off x="4986798" y="2029524"/>
            <a:ext cx="798839" cy="815276"/>
          </a:xfrm>
          <a:prstGeom prst="rect">
            <a:avLst/>
          </a:prstGeom>
        </p:spPr>
      </p:pic>
      <p:pic>
        <p:nvPicPr>
          <p:cNvPr id="24" name="Image 23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1156A85D-BF94-47AF-A731-BA04A9B83B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9" t="21904" r="10759" b="16667"/>
          <a:stretch/>
        </p:blipFill>
        <p:spPr>
          <a:xfrm>
            <a:off x="3344011" y="2643569"/>
            <a:ext cx="766355" cy="86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65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664" y="179916"/>
            <a:ext cx="9423400" cy="1325563"/>
          </a:xfrm>
        </p:spPr>
        <p:txBody>
          <a:bodyPr/>
          <a:lstStyle/>
          <a:p>
            <a:r>
              <a:rPr lang="fr-FR" b="1" dirty="0"/>
              <a:t>Donne l’infinitif et le groupe de chaque verbe.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3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 avons eu de la neige ce matin.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3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Pourquoi ne cours-tu pas dans le jardin ?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10454064" y="6229865"/>
            <a:ext cx="1532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586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avoir : auxiliaire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courir : 3</a:t>
            </a:r>
            <a:r>
              <a:rPr kumimoji="0" lang="fr-FR" sz="4000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gr.</a:t>
            </a:r>
            <a:endParaRPr kumimoji="0" lang="fr-FR" sz="3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r>
              <a:rPr lang="fr-FR" dirty="0"/>
              <a:t>	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10696754" y="6229867"/>
            <a:ext cx="1289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170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Recopie le verbe et donne son infinitif</a:t>
            </a:r>
            <a:br>
              <a:rPr lang="fr-FR" b="1" dirty="0"/>
            </a:br>
            <a:r>
              <a:rPr lang="fr-FR" sz="3600" b="1" i="1" dirty="0">
                <a:solidFill>
                  <a:srgbClr val="9563AA"/>
                </a:solidFill>
              </a:rPr>
              <a:t>(et le groupe du verbe)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563297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C’est la nouvelle année !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lvl="0" indent="0">
              <a:buClr>
                <a:srgbClr val="E48312"/>
              </a:buClr>
              <a:buNone/>
            </a:pPr>
            <a:r>
              <a:rPr lang="fr-FR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C’est la nouvelle année !</a:t>
            </a:r>
          </a:p>
          <a:p>
            <a:pPr marL="0" lvl="0" indent="0">
              <a:buClr>
                <a:srgbClr val="E48312"/>
              </a:buClr>
              <a:buNone/>
            </a:pPr>
            <a:r>
              <a:rPr lang="fr-FR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Fêtons-la !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530023A-63E9-47B5-88D7-9734BAED6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67650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800" dirty="0"/>
              <a:t>est (</a:t>
            </a:r>
            <a:r>
              <a:rPr lang="fr-FR" sz="2800" i="1" dirty="0"/>
              <a:t>présent</a:t>
            </a:r>
            <a:r>
              <a:rPr lang="fr-FR" sz="2800" dirty="0"/>
              <a:t>)</a:t>
            </a:r>
            <a:endParaRPr lang="fr-FR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800" dirty="0"/>
              <a:t>Être</a:t>
            </a:r>
          </a:p>
          <a:p>
            <a:pPr lvl="2"/>
            <a:endParaRPr lang="fr-FR" sz="28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</a:p>
          <a:p>
            <a:pPr marL="0" lvl="0" indent="0">
              <a:buClr>
                <a:srgbClr val="E48312"/>
              </a:buClr>
              <a:buNone/>
            </a:pPr>
            <a:r>
              <a:rPr lang="fr-FR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être : auxiliaire</a:t>
            </a:r>
          </a:p>
          <a:p>
            <a:pPr marL="0" lvl="0" indent="0">
              <a:buClr>
                <a:srgbClr val="E48312"/>
              </a:buClr>
              <a:buNone/>
            </a:pPr>
            <a:r>
              <a:rPr lang="fr-FR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fêter : 1</a:t>
            </a:r>
            <a:r>
              <a:rPr lang="fr-FR" sz="2800" baseline="300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er</a:t>
            </a:r>
            <a:r>
              <a:rPr lang="fr-FR" sz="28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 groupe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pPr marL="914400" lvl="2" indent="0">
              <a:buNone/>
            </a:pPr>
            <a:endParaRPr lang="fr-FR" sz="2800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0E9C7FED-7410-4685-9BBA-C13480289E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23" name="Image 2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1DE4FD60-5E12-4186-9377-5FEEE58A30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6" t="24286" r="7013" b="16667"/>
          <a:stretch/>
        </p:blipFill>
        <p:spPr>
          <a:xfrm>
            <a:off x="3060697" y="2342790"/>
            <a:ext cx="798839" cy="815276"/>
          </a:xfrm>
          <a:prstGeom prst="rect">
            <a:avLst/>
          </a:prstGeom>
        </p:spPr>
      </p:pic>
      <p:pic>
        <p:nvPicPr>
          <p:cNvPr id="24" name="Image 23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B8C8E4B0-5A33-44DA-BD63-04FA5689D76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9" t="21904" r="10759" b="16667"/>
          <a:stretch/>
        </p:blipFill>
        <p:spPr>
          <a:xfrm>
            <a:off x="1926153" y="2927262"/>
            <a:ext cx="766355" cy="86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4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Recopie le verbe et donne son infinitif</a:t>
            </a:r>
            <a:br>
              <a:rPr lang="fr-FR" b="1" dirty="0"/>
            </a:br>
            <a:r>
              <a:rPr lang="fr-FR" sz="4400" b="1" i="1" dirty="0">
                <a:solidFill>
                  <a:srgbClr val="9563AA"/>
                </a:solidFill>
              </a:rPr>
              <a:t>(et le groupe du verbe)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3" y="1878528"/>
            <a:ext cx="711792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J’ai adoré les fêtes de fin d’année.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 avons reçu de beaux cadeaux.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 avons goûté à tous les plats.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056CC7B-C152-4EE8-887E-7FF0CE9413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85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878528"/>
            <a:ext cx="5737694" cy="4522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lvl="2"/>
            <a:r>
              <a:rPr lang="fr-FR" sz="2800" dirty="0"/>
              <a:t>ai adoré (</a:t>
            </a:r>
            <a:r>
              <a:rPr lang="fr-FR" sz="2800" i="1" dirty="0"/>
              <a:t>passé composé</a:t>
            </a:r>
            <a:r>
              <a:rPr lang="fr-FR" sz="2800" dirty="0"/>
              <a:t>)</a:t>
            </a:r>
            <a:endParaRPr lang="fr-FR" dirty="0"/>
          </a:p>
          <a:p>
            <a:pPr lvl="2"/>
            <a:endParaRPr lang="fr-FR" dirty="0"/>
          </a:p>
          <a:p>
            <a:pPr lvl="2"/>
            <a:r>
              <a:rPr lang="fr-FR" sz="2800" dirty="0"/>
              <a:t>Adorer</a:t>
            </a:r>
          </a:p>
          <a:p>
            <a:pPr lvl="2"/>
            <a:endParaRPr lang="fr-FR" sz="2800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recevoir : 3</a:t>
            </a:r>
            <a:r>
              <a:rPr kumimoji="0" lang="fr-FR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goûter: 1</a:t>
            </a:r>
            <a:r>
              <a:rPr kumimoji="0" lang="fr-FR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gr.</a:t>
            </a:r>
          </a:p>
          <a:p>
            <a:pPr marL="914400" lvl="2" indent="0">
              <a:buNone/>
            </a:pPr>
            <a:endParaRPr lang="fr-FR" dirty="0"/>
          </a:p>
        </p:txBody>
      </p:sp>
      <p:pic>
        <p:nvPicPr>
          <p:cNvPr id="18" name="Image 17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C7C488B1-88BA-48BA-B5EC-8B48890E41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6" t="24286" r="7013" b="16667"/>
          <a:stretch/>
        </p:blipFill>
        <p:spPr>
          <a:xfrm>
            <a:off x="5895259" y="2613724"/>
            <a:ext cx="798839" cy="815276"/>
          </a:xfrm>
          <a:prstGeom prst="rect">
            <a:avLst/>
          </a:prstGeom>
        </p:spPr>
      </p:pic>
      <p:pic>
        <p:nvPicPr>
          <p:cNvPr id="20" name="Image 19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29D66705-C58E-46C6-B45D-481E5E0B72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9" t="21904" r="10759" b="16667"/>
          <a:stretch/>
        </p:blipFill>
        <p:spPr>
          <a:xfrm>
            <a:off x="3513344" y="3357320"/>
            <a:ext cx="766355" cy="86011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966E69C4-E8B4-4BC0-A509-79C65A1B54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406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Recopie le verbe et donne son infinitif</a:t>
            </a:r>
            <a:br>
              <a:rPr lang="fr-FR" b="1" dirty="0"/>
            </a:br>
            <a:r>
              <a:rPr lang="fr-FR" sz="4400" b="1" i="1" dirty="0">
                <a:solidFill>
                  <a:srgbClr val="9563AA"/>
                </a:solidFill>
              </a:rPr>
              <a:t>(et le groupe du verbe)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3" y="1744662"/>
            <a:ext cx="92917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Cette année, j’aiderai plus à la maison.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me suis beaucoup amusé.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 avons fini toutes les décorations. 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8671663E-84A3-4971-88D3-88C1E9EE3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406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95851" y="1744662"/>
            <a:ext cx="9852661" cy="44852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lvl="2"/>
            <a:r>
              <a:rPr lang="fr-FR" sz="2800" dirty="0"/>
              <a:t>aiderai (</a:t>
            </a:r>
            <a:r>
              <a:rPr lang="fr-FR" sz="2800" i="1" dirty="0"/>
              <a:t>futur</a:t>
            </a:r>
            <a:r>
              <a:rPr lang="fr-FR" sz="2800" dirty="0"/>
              <a:t>)</a:t>
            </a:r>
            <a:endParaRPr lang="fr-FR" dirty="0"/>
          </a:p>
          <a:p>
            <a:pPr lvl="2"/>
            <a:r>
              <a:rPr lang="fr-FR" sz="2800" dirty="0"/>
              <a:t>Aider</a:t>
            </a:r>
          </a:p>
          <a:p>
            <a:pPr lvl="2"/>
            <a:endParaRPr lang="fr-FR" sz="2800" dirty="0"/>
          </a:p>
          <a:p>
            <a:pPr lvl="2"/>
            <a:endParaRPr lang="fr-FR" sz="2800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s’amuser : 1</a:t>
            </a:r>
            <a:r>
              <a:rPr kumimoji="0" lang="fr-FR" sz="3200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200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finir: 2</a:t>
            </a:r>
            <a:r>
              <a:rPr kumimoji="0" lang="fr-FR" sz="3200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gr.</a:t>
            </a:r>
          </a:p>
          <a:p>
            <a:pPr lvl="2"/>
            <a:endParaRPr lang="fr-FR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B65399D-3BCC-432F-96D5-729D8479C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23" name="Image 2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DDC25CF2-F34E-4A47-9C67-A6A6130E51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6" t="24286" r="7013" b="16667"/>
          <a:stretch/>
        </p:blipFill>
        <p:spPr>
          <a:xfrm>
            <a:off x="4223120" y="2183666"/>
            <a:ext cx="798839" cy="815276"/>
          </a:xfrm>
          <a:prstGeom prst="rect">
            <a:avLst/>
          </a:prstGeom>
        </p:spPr>
      </p:pic>
      <p:pic>
        <p:nvPicPr>
          <p:cNvPr id="24" name="Image 23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191AEA18-DEEA-465B-A725-92EF8D3A45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9" t="21904" r="10759" b="16667"/>
          <a:stretch/>
        </p:blipFill>
        <p:spPr>
          <a:xfrm>
            <a:off x="3001720" y="2998942"/>
            <a:ext cx="766355" cy="86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460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614" y="94378"/>
            <a:ext cx="9423400" cy="1325563"/>
          </a:xfrm>
        </p:spPr>
        <p:txBody>
          <a:bodyPr/>
          <a:lstStyle/>
          <a:p>
            <a:r>
              <a:rPr lang="fr-FR" b="1" dirty="0"/>
              <a:t>Recopie le verbe et donne son infinitif</a:t>
            </a:r>
            <a:br>
              <a:rPr lang="fr-FR" b="1" dirty="0"/>
            </a:br>
            <a:r>
              <a:rPr lang="fr-FR" sz="4400" b="1" i="1" dirty="0">
                <a:solidFill>
                  <a:srgbClr val="9563AA"/>
                </a:solidFill>
              </a:rPr>
              <a:t>(et le groupe du verbe)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744662"/>
            <a:ext cx="9423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J’écris des cartes de vœux.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J’ai pris de belles résolutions.</a:t>
            </a: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Cette année, je rangerai ma chambre.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1EB868DB-019C-497A-B5EF-A894794B2A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737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020037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lvl="2"/>
            <a:r>
              <a:rPr lang="fr-FR" sz="2800" dirty="0"/>
              <a:t>écris (</a:t>
            </a:r>
            <a:r>
              <a:rPr lang="fr-FR" sz="2800" i="1" dirty="0"/>
              <a:t>présent</a:t>
            </a:r>
            <a:r>
              <a:rPr lang="fr-FR" sz="2800" dirty="0"/>
              <a:t>)</a:t>
            </a:r>
            <a:endParaRPr lang="fr-FR" dirty="0"/>
          </a:p>
          <a:p>
            <a:pPr lvl="2"/>
            <a:endParaRPr lang="fr-FR" dirty="0"/>
          </a:p>
          <a:p>
            <a:pPr lvl="2"/>
            <a:r>
              <a:rPr lang="fr-FR" sz="2800" dirty="0"/>
              <a:t>Écrire</a:t>
            </a:r>
          </a:p>
          <a:p>
            <a:pPr lvl="2"/>
            <a:endParaRPr lang="fr-FR" sz="28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prendre : 3</a:t>
            </a:r>
            <a:r>
              <a:rPr kumimoji="0" lang="fr-FR" sz="2800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E48312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ranger : 1</a:t>
            </a:r>
            <a:r>
              <a:rPr kumimoji="0" lang="fr-FR" sz="2800" b="0" i="0" u="none" strike="noStrike" kern="1200" cap="none" spc="0" normalizeH="0" baseline="3000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gr.</a:t>
            </a:r>
          </a:p>
          <a:p>
            <a:pPr lvl="2"/>
            <a:endParaRPr lang="fr-FR" sz="2800" dirty="0"/>
          </a:p>
          <a:p>
            <a:pPr marL="914400" lvl="2" indent="0">
              <a:buNone/>
            </a:pPr>
            <a:endParaRPr lang="fr-FR" dirty="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6296BBD1-7F9B-4F99-B3FB-95C8423EFD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23" name="Image 2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2E566FE7-45B6-4365-9A7C-8F524588B3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6" t="24286" r="7013" b="16667"/>
          <a:stretch/>
        </p:blipFill>
        <p:spPr>
          <a:xfrm>
            <a:off x="4464392" y="2283524"/>
            <a:ext cx="798839" cy="815276"/>
          </a:xfrm>
          <a:prstGeom prst="rect">
            <a:avLst/>
          </a:prstGeom>
        </p:spPr>
      </p:pic>
      <p:pic>
        <p:nvPicPr>
          <p:cNvPr id="24" name="Image 23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E08ADA59-9CD9-419E-B284-B0AE80E328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9" t="21904" r="10759" b="16667"/>
          <a:stretch/>
        </p:blipFill>
        <p:spPr>
          <a:xfrm>
            <a:off x="3140572" y="3060216"/>
            <a:ext cx="766355" cy="86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63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380</Words>
  <Application>Microsoft Office PowerPoint</Application>
  <PresentationFormat>Grand écran</PresentationFormat>
  <Paragraphs>119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Rituel 4</vt:lpstr>
      <vt:lpstr>Recopie le verbe et donne son infinitif (et le groupe du verbe)</vt:lpstr>
      <vt:lpstr>Correction</vt:lpstr>
      <vt:lpstr>Recopie le verbe et donne son infinitif (et le groupe du verbe)</vt:lpstr>
      <vt:lpstr>Correction</vt:lpstr>
      <vt:lpstr>Recopie le verbe et donne son infinitif (et le groupe du verbe)</vt:lpstr>
      <vt:lpstr>Correction</vt:lpstr>
      <vt:lpstr>Recopie le verbe et donne son infinitif (et le groupe du verbe)</vt:lpstr>
      <vt:lpstr>Correction</vt:lpstr>
      <vt:lpstr>Recopie le verbe et donne son infinitif (et le groupe du verbe)</vt:lpstr>
      <vt:lpstr>Correction</vt:lpstr>
      <vt:lpstr>Donne l’infinitif et le groupe de chaque verbe.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30</cp:revision>
  <dcterms:created xsi:type="dcterms:W3CDTF">2021-07-17T07:25:24Z</dcterms:created>
  <dcterms:modified xsi:type="dcterms:W3CDTF">2021-12-29T07:59:54Z</dcterms:modified>
</cp:coreProperties>
</file>