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3" r:id="rId5"/>
    <p:sldId id="27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www.peppercarrot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5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A18CC81-FAD7-4B07-BFC4-D9A624C251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7573" y="1063550"/>
            <a:ext cx="4834547" cy="553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3649" y="66872"/>
            <a:ext cx="9423400" cy="902763"/>
          </a:xfrm>
        </p:spPr>
        <p:txBody>
          <a:bodyPr/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Poème</a:t>
            </a:r>
            <a:r>
              <a:rPr lang="fr-FR" b="1" dirty="0"/>
              <a:t>                              </a:t>
            </a:r>
            <a:r>
              <a:rPr lang="fr-FR" b="1" dirty="0">
                <a:solidFill>
                  <a:srgbClr val="9563AA"/>
                </a:solidFill>
              </a:rPr>
              <a:t>Lecture offerte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619AE64-8D1C-41F8-BA0A-DBDB29919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849" y="2758405"/>
            <a:ext cx="2807160" cy="280716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709387" y="1378431"/>
            <a:ext cx="444531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choisis mon poème parmi ceux proposés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12BCBEC-BD2A-4FC0-84E9-884D0DE1264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51911">
            <a:off x="6872041" y="2342978"/>
            <a:ext cx="1597990" cy="2106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6050C9E-29BD-4790-9B20-0652B7635D9D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59761" y="2211904"/>
            <a:ext cx="1898523" cy="1513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Tartan Track, Athletics, Track And Field">
            <a:extLst>
              <a:ext uri="{FF2B5EF4-FFF2-40B4-BE49-F238E27FC236}">
                <a16:creationId xmlns:a16="http://schemas.microsoft.com/office/drawing/2014/main" id="{9D7771CC-6288-4F61-836B-BCAD76DABF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2195" y="4013544"/>
            <a:ext cx="2533311" cy="168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688785" y="1385262"/>
            <a:ext cx="6100482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Écoute attentivement ce texte.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0711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260" y="101517"/>
            <a:ext cx="10456964" cy="902763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Fiche Autour du mot             </a:t>
            </a:r>
            <a:r>
              <a:rPr lang="fr-FR" b="1" dirty="0">
                <a:solidFill>
                  <a:srgbClr val="9563AA"/>
                </a:solidFill>
              </a:rPr>
              <a:t>Pepper et </a:t>
            </a:r>
            <a:r>
              <a:rPr lang="fr-FR" b="1" dirty="0" err="1">
                <a:solidFill>
                  <a:srgbClr val="9563AA"/>
                </a:solidFill>
              </a:rPr>
              <a:t>Carrot</a:t>
            </a:r>
            <a:r>
              <a:rPr lang="fr-FR" b="1" dirty="0">
                <a:solidFill>
                  <a:srgbClr val="9563AA"/>
                </a:solidFill>
              </a:rPr>
              <a:t>      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– Je participe à des échanges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2532831-4185-4A30-95F5-10F933F65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EB57CF2-543F-4C3D-BB02-0D9E93AD7413}"/>
              </a:ext>
            </a:extLst>
          </p:cNvPr>
          <p:cNvSpPr txBox="1"/>
          <p:nvPr/>
        </p:nvSpPr>
        <p:spPr>
          <a:xfrm>
            <a:off x="6706965" y="1234225"/>
            <a:ext cx="61004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Mise en voix du début de la BD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BE524FA-E892-4998-920D-A94DFE110177}"/>
              </a:ext>
            </a:extLst>
          </p:cNvPr>
          <p:cNvSpPr txBox="1"/>
          <p:nvPr/>
        </p:nvSpPr>
        <p:spPr>
          <a:xfrm>
            <a:off x="7851961" y="5184313"/>
            <a:ext cx="29247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Copyright © David </a:t>
            </a:r>
            <a:r>
              <a:rPr kumimoji="0" lang="fr-F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Revoy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2021.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</a:br>
            <a:r>
              <a:rPr kumimoji="0" lang="fr-FR" sz="1400" b="1" i="0" u="sng" strike="noStrike" kern="1200" cap="none" spc="0" normalizeH="0" baseline="0" noProof="0" dirty="0">
                <a:ln>
                  <a:noFill/>
                </a:ln>
                <a:solidFill>
                  <a:srgbClr val="175EB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www.peppercarrot.com</a:t>
            </a:r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4DBDFF25-1FCC-4285-88C9-9597DFC06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18943">
            <a:off x="725240" y="1713462"/>
            <a:ext cx="5247670" cy="353728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C6B81E7-9C9F-422A-90DD-7FD4A3545A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7772" y="2341333"/>
            <a:ext cx="4689452" cy="2323214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CBB795C3-FDBC-4CB2-8891-6A50494DB434}"/>
              </a:ext>
            </a:extLst>
          </p:cNvPr>
          <p:cNvSpPr txBox="1"/>
          <p:nvPr/>
        </p:nvSpPr>
        <p:spPr>
          <a:xfrm>
            <a:off x="7651377" y="5959685"/>
            <a:ext cx="64097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 Je mets en voix un texte préparé</a:t>
            </a:r>
          </a:p>
        </p:txBody>
      </p:sp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537" y="-16804"/>
            <a:ext cx="11122998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Qu’est-ce qu’un exposé ?             </a:t>
            </a:r>
            <a:r>
              <a:rPr lang="fr-FR" b="1" dirty="0" err="1">
                <a:solidFill>
                  <a:srgbClr val="9563AA"/>
                </a:solidFill>
              </a:rPr>
              <a:t>Unanimo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 / Oral 3 : Je participe à des échanges 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D602625-22C3-4A6B-B789-A28838E9C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E78DD16B-DE27-4E30-BE20-F0A5B1E9C536}"/>
              </a:ext>
            </a:extLst>
          </p:cNvPr>
          <p:cNvSpPr txBox="1"/>
          <p:nvPr/>
        </p:nvSpPr>
        <p:spPr>
          <a:xfrm>
            <a:off x="656664" y="1448516"/>
            <a:ext cx="6100482" cy="1106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Choisir un thème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présenter oralement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C5035133-1B66-4756-8776-4AE2C796FD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5" r="-11764"/>
          <a:stretch/>
        </p:blipFill>
        <p:spPr>
          <a:xfrm>
            <a:off x="1203192" y="2391644"/>
            <a:ext cx="4579043" cy="3561478"/>
          </a:xfrm>
          <a:prstGeom prst="rect">
            <a:avLst/>
          </a:prstGeom>
        </p:spPr>
      </p:pic>
      <p:sp>
        <p:nvSpPr>
          <p:cNvPr id="29" name="Espace réservé du texte 3">
            <a:extLst>
              <a:ext uri="{FF2B5EF4-FFF2-40B4-BE49-F238E27FC236}">
                <a16:creationId xmlns:a16="http://schemas.microsoft.com/office/drawing/2014/main" id="{2D3F6248-B714-40E0-9C3A-BFB4EC78AE4D}"/>
              </a:ext>
            </a:extLst>
          </p:cNvPr>
          <p:cNvSpPr txBox="1">
            <a:spLocks/>
          </p:cNvSpPr>
          <p:nvPr/>
        </p:nvSpPr>
        <p:spPr>
          <a:xfrm>
            <a:off x="7124503" y="1157158"/>
            <a:ext cx="4288960" cy="36572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Écrivez 8 mots en rapport avec le mot donné.</a:t>
            </a:r>
          </a:p>
          <a:p>
            <a:r>
              <a:rPr lang="fr-FR" dirty="0"/>
              <a:t>1 point par mot commun écrit sur les ardoises.</a:t>
            </a:r>
          </a:p>
          <a:p>
            <a:r>
              <a:rPr lang="fr-FR" dirty="0"/>
              <a:t>Aucun point si un mot est écrit une seule fois.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30" name="Picture 2" descr="Board, Slate, Blackboard, Chalk, School">
            <a:extLst>
              <a:ext uri="{FF2B5EF4-FFF2-40B4-BE49-F238E27FC236}">
                <a16:creationId xmlns:a16="http://schemas.microsoft.com/office/drawing/2014/main" id="{9CFDCD01-323D-432D-9B17-C8E198348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0000">
            <a:off x="7728518" y="4141989"/>
            <a:ext cx="3080930" cy="188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146</Words>
  <Application>Microsoft Office PowerPoint</Application>
  <PresentationFormat>Grand écran</PresentationFormat>
  <Paragraphs>28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Poème                              Lecture offerte</vt:lpstr>
      <vt:lpstr>Fiche Autour du mot             Pepper et Carrot      </vt:lpstr>
      <vt:lpstr>Qu’est-ce qu’un exposé ?             Unanimo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34</cp:revision>
  <dcterms:created xsi:type="dcterms:W3CDTF">2021-07-17T07:25:24Z</dcterms:created>
  <dcterms:modified xsi:type="dcterms:W3CDTF">2022-04-14T20:15:44Z</dcterms:modified>
</cp:coreProperties>
</file>