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70" r:id="rId5"/>
    <p:sldId id="269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B794"/>
    <a:srgbClr val="9563AA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Hyperonyme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628" b="48627"/>
          <a:stretch/>
        </p:blipFill>
        <p:spPr>
          <a:xfrm>
            <a:off x="0" y="0"/>
            <a:ext cx="775063" cy="93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7311304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maison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immeuble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caravane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hutte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pavillon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2F72EFF9-1472-40D0-B8A3-9EB32D1ECA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6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46894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Habitations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maison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immeuble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caravane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hutte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pavillon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B829A646-3BDB-4DDD-A14A-A08669A01D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361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l’hyperonyme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E00EE0-1F3D-42B7-8F58-B43517B3D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du contenu 8">
            <a:extLst>
              <a:ext uri="{FF2B5EF4-FFF2-40B4-BE49-F238E27FC236}">
                <a16:creationId xmlns:a16="http://schemas.microsoft.com/office/drawing/2014/main" id="{E21C9947-8285-4D36-9ACF-3809E0F54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7498">
            <a:off x="641954" y="2451670"/>
            <a:ext cx="3945945" cy="1751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20CBC46-EBF6-4203-A670-25E393850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9856">
            <a:off x="6443167" y="2152173"/>
            <a:ext cx="4277717" cy="2800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Voiture, Auto, Voiture De Sport, Automobile, Véhicule">
            <a:extLst>
              <a:ext uri="{FF2B5EF4-FFF2-40B4-BE49-F238E27FC236}">
                <a16:creationId xmlns:a16="http://schemas.microsoft.com/office/drawing/2014/main" id="{34B46BD3-AB8B-444E-8217-494AD776D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5114361"/>
            <a:ext cx="2943225" cy="180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Vélo De Course, Racer, Vélo, Roues, Sports">
            <a:extLst>
              <a:ext uri="{FF2B5EF4-FFF2-40B4-BE49-F238E27FC236}">
                <a16:creationId xmlns:a16="http://schemas.microsoft.com/office/drawing/2014/main" id="{7051124C-87A6-468A-ADEB-21F33C159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45" y="4552914"/>
            <a:ext cx="2740155" cy="168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E6AAFA4-0B4B-407E-A7A0-C4A1EE11915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57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Moyens de transport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9F6BE5-4EC2-453D-A9EC-C9F0BC9E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Espace réservé du contenu 8">
            <a:extLst>
              <a:ext uri="{FF2B5EF4-FFF2-40B4-BE49-F238E27FC236}">
                <a16:creationId xmlns:a16="http://schemas.microsoft.com/office/drawing/2014/main" id="{F352F550-5C6D-487F-ACFE-8924DD05F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87498">
            <a:off x="641954" y="2451670"/>
            <a:ext cx="3945945" cy="1751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887BBD3-8117-443E-A81D-14AD9811C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29856">
            <a:off x="6443167" y="2152173"/>
            <a:ext cx="4277717" cy="2800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2" descr="Voiture, Auto, Voiture De Sport, Automobile, Véhicule">
            <a:extLst>
              <a:ext uri="{FF2B5EF4-FFF2-40B4-BE49-F238E27FC236}">
                <a16:creationId xmlns:a16="http://schemas.microsoft.com/office/drawing/2014/main" id="{756EB6C4-3C9F-4D80-853D-AC367CCD5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0" y="5114361"/>
            <a:ext cx="2943225" cy="1805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Vélo De Course, Racer, Vélo, Roues, Sports">
            <a:extLst>
              <a:ext uri="{FF2B5EF4-FFF2-40B4-BE49-F238E27FC236}">
                <a16:creationId xmlns:a16="http://schemas.microsoft.com/office/drawing/2014/main" id="{023FF9B6-7DF7-4E48-90C4-C51EAD326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45" y="4552914"/>
            <a:ext cx="2740155" cy="168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5A6FFF7F-01A2-47FC-83EE-9A6AF8C856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84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364187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Elisabeth 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Clovis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Louis XIII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Felipe VI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 err="1">
                          <a:solidFill>
                            <a:schemeClr val="tx1"/>
                          </a:solidFill>
                        </a:rPr>
                        <a:t>Margrethe</a:t>
                      </a:r>
                      <a:r>
                        <a:rPr lang="fr-FR" sz="3200" dirty="0">
                          <a:solidFill>
                            <a:schemeClr val="tx1"/>
                          </a:solidFill>
                        </a:rPr>
                        <a:t> II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1AE49F73-8522-400F-BF78-0320FFD974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987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4726011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Rois et reines du monde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maison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immeuble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caravane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hutte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pavillon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98EC4112-B57E-482B-8CBD-118F205B04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5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449072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boucle d’oreille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bracelet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bague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montre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pendentif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493816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Bijoux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boucle d’oreille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bracelet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bague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montre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pendentif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47BDBEC0-1DD7-4C7D-8F63-DC9753BFA3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l’hyperonyme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D0EAD8-D476-4873-9097-87B72338D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du contenu 3">
            <a:extLst>
              <a:ext uri="{FF2B5EF4-FFF2-40B4-BE49-F238E27FC236}">
                <a16:creationId xmlns:a16="http://schemas.microsoft.com/office/drawing/2014/main" id="{F98C709D-9E23-4F93-A86C-7FC40E04E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319" y="1023465"/>
            <a:ext cx="3855304" cy="559640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84EA6EE-3396-4F71-9070-037FEC3305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15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Vêtements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13B794"/>
                </a:solidFill>
              </a:rPr>
              <a:t>CM2 :</a:t>
            </a:r>
          </a:p>
          <a:p>
            <a:endParaRPr lang="fr-FR" dirty="0"/>
          </a:p>
          <a:p>
            <a:r>
              <a:rPr lang="fr-FR" sz="3600" dirty="0"/>
              <a:t>Texte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1E4D8D-4588-4653-A643-94A5E2A24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Espace réservé du contenu 3">
            <a:extLst>
              <a:ext uri="{FF2B5EF4-FFF2-40B4-BE49-F238E27FC236}">
                <a16:creationId xmlns:a16="http://schemas.microsoft.com/office/drawing/2014/main" id="{46832A15-BDD9-4C67-990E-46DEBF403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1319" y="1277425"/>
            <a:ext cx="3680354" cy="534245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2EBAA07-DACD-4482-A4B6-5D472D098B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8236691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marteau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tournevis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clou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vis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3200" dirty="0"/>
                        <a:t>clé à molette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DEB47919-ED14-48ED-B3BF-302042850A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26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5536738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Outils de bricolage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Albatros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Pigeon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Canari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Colibri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Rouge-gorge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1" name="Image 10">
            <a:extLst>
              <a:ext uri="{FF2B5EF4-FFF2-40B4-BE49-F238E27FC236}">
                <a16:creationId xmlns:a16="http://schemas.microsoft.com/office/drawing/2014/main" id="{B9E5FC5B-077B-41C3-B9EF-1F4F6D9213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831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l’hyperonyme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EE00EE0-1F3D-42B7-8F58-B43517B3D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Espace réservé du contenu 5">
            <a:extLst>
              <a:ext uri="{FF2B5EF4-FFF2-40B4-BE49-F238E27FC236}">
                <a16:creationId xmlns:a16="http://schemas.microsoft.com/office/drawing/2014/main" id="{5BA6C02C-6860-4C25-913B-8391438E9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923" y="2016125"/>
            <a:ext cx="5176479" cy="344963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B6BA05F-4C74-4FC8-8A62-DA08C45BD2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4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Lettres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69F6BE5-4EC2-453D-A9EC-C9F0BC9E8A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Espace réservé du contenu 5">
            <a:extLst>
              <a:ext uri="{FF2B5EF4-FFF2-40B4-BE49-F238E27FC236}">
                <a16:creationId xmlns:a16="http://schemas.microsoft.com/office/drawing/2014/main" id="{9ED354B0-6A3E-4865-B75C-4FCA6D721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923" y="2016125"/>
            <a:ext cx="5176479" cy="344963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20A1AD9-A4FD-45CF-BC4A-5C491FBCD1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474" b="49413"/>
          <a:stretch/>
        </p:blipFill>
        <p:spPr>
          <a:xfrm>
            <a:off x="0" y="445982"/>
            <a:ext cx="444137" cy="5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680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153</Words>
  <Application>Microsoft Office PowerPoint</Application>
  <PresentationFormat>Grand écran</PresentationFormat>
  <Paragraphs>83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Thème Office</vt:lpstr>
      <vt:lpstr>Rituel 3</vt:lpstr>
      <vt:lpstr>Quel est le titre de la liste ? </vt:lpstr>
      <vt:lpstr>Correction</vt:lpstr>
      <vt:lpstr>Quel est l’hyperonyme ? </vt:lpstr>
      <vt:lpstr>Vêtements </vt:lpstr>
      <vt:lpstr>Quel est le titre de la liste ? </vt:lpstr>
      <vt:lpstr>Correction</vt:lpstr>
      <vt:lpstr>Quel est l’hyperonyme ? </vt:lpstr>
      <vt:lpstr>Lettres</vt:lpstr>
      <vt:lpstr>Quel est le titre de la liste ? </vt:lpstr>
      <vt:lpstr>Correction</vt:lpstr>
      <vt:lpstr>Quel est l’hyperonyme ? </vt:lpstr>
      <vt:lpstr>Moyens de transport</vt:lpstr>
      <vt:lpstr>Quel est le titre de la liste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2021-12-29T14:42:00Z</dcterms:modified>
</cp:coreProperties>
</file>