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6" r:id="rId3"/>
    <p:sldId id="272" r:id="rId4"/>
    <p:sldId id="273" r:id="rId5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563AA"/>
    <a:srgbClr val="13B794"/>
    <a:srgbClr val="FFC000"/>
    <a:srgbClr val="9EC979"/>
    <a:srgbClr val="F4944A"/>
    <a:srgbClr val="FF7C80"/>
    <a:srgbClr val="FE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86" d="100"/>
          <a:sy n="86" d="100"/>
        </p:scale>
        <p:origin x="514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D8A7CF7-5018-459D-AD17-072B7661FC2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2EE43A44-285D-4F47-B6AC-712FE8505B2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DB0D2733-6638-4A83-81DF-30DA777C19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27/08/2021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B5ABF5F-2082-4F10-9555-4530D54967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7D19A1E3-8DEF-461B-A20B-129CF0A9FD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60080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2CF18F5-A870-483B-A2AA-166642A2DA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2A35F9EC-2904-432B-8F13-0E90921D149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CE968C7-AF9B-4262-A026-6260B97AA0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27/08/2021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3EE28951-FE01-451B-9ED0-54DB4EDFC5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DA2B9FD0-57CE-450D-AF7F-3F4651AD6B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800701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49E1C29C-A626-402D-B4C4-3316CD582A1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060BCB7B-962D-4C3D-B95E-7D50F7174CC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041DC5CA-8D95-4443-AA0C-4A52CAFFBF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27/08/2021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7F31A51-DD59-4321-9C53-5E66F62FEE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92E8FF0F-E355-43D6-B89A-3D627887DC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90373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D0EA2C4-32E4-4619-8C6E-7276CC9F2E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0569CDE-0F48-4B49-A550-E0CC1473549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D084D078-2192-4800-BBFB-2665A7D764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27/08/2021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5A020D76-236D-44FC-8DF4-4C3CCD5501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476AB3CE-8CBC-490C-80BF-4CE519E986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182399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80B585C-5A99-439C-99C8-F6B8A0FF33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FCBB1C4-A42A-4A62-B1B1-AE7B5F315C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E0F8C60C-38A7-496C-A84C-ECF8A2F036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27/08/2021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28ABCEC9-C56C-425B-B5F2-EB46B17C8A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1F5224B-0A3C-4E2B-805B-F023EBA0E1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909139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2199938-C4F6-41BF-8573-80AE7237D4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3AAD68A7-84B7-4D61-907C-9B05E48A94E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57066D4A-F9F7-4E98-8852-8AD8B2C405D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3140D07D-9D17-45DF-83C2-67025D5DD8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27/08/2021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5BE795B4-DFB5-4BCB-BA56-61B6CF4F87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E6CD303C-910C-4644-BCE7-94A3FA1487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404366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993624A-7312-446A-8929-BE89F3FE20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5EE47912-690C-4F29-AD1C-CAB1B139046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F8A942E8-FE88-4E61-B79E-2021D56FB5C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91D88AFB-B350-4412-8538-89E2368385E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81924D00-6DB4-4499-92C7-C3F2C3DC23F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751AD8AD-7CAD-4BF0-9BC6-DBEAE83FAA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27/08/2021</a:t>
            </a:fld>
            <a:endParaRPr lang="fr-FR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1E36D63F-AEE4-44D5-8C0E-B06C3F949C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9104432E-C888-4237-9A7E-7A99355F22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751024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9744E09-4533-4AF4-81B1-6374DD3F5E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B343CAD9-07D3-4CEF-9A7F-EECB7187CA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27/08/2021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F5B62CF2-4D8A-4450-BACD-59D9F5825B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A3408973-7234-4688-9034-4928D063CF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576911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0D28A650-0AF8-4EE9-885E-7099647B37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27/08/2021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FDFEE79C-53E6-48A0-B598-6C4B9D0D35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850409B0-6A99-4AE1-B046-BCE006F916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027051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331784A-625A-4766-8C8A-129F82D556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0B48D90A-3BCA-4DAF-AEF1-343CB7C2F63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38FAFA7F-2EEA-4151-8255-BB36A39BB2D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B0FFC4A7-7D99-4237-91FB-CEEC0337E1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27/08/2021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DFB97482-D3AC-4549-BF59-7BB267F562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67C5EF17-BE7B-4A6F-8A98-2B67023F4B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034783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D4CE5D9-489F-4806-9700-8402E3431F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1153A15A-2E49-463F-A85A-0FF637521E0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DCE76C0A-4077-41CD-90C2-A12624BA3DD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32091334-92BC-4936-A9E8-35B9E72307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27/08/2021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777DF857-89E7-4408-A205-046358E9D3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B19D3499-8381-4087-AF4D-3C7AD3AA23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240658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C94A0D7B-7516-4134-A780-9A5C62DA58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DE11AFC8-C16D-4ACC-ADE6-0BBA35F5B54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4596B21-8E38-43D0-9695-6439C5B2313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19A72E-7509-49C7-A3FA-FB15D82B4CFB}" type="datetimeFigureOut">
              <a:rPr lang="fr-FR" smtClean="0"/>
              <a:t>27/08/2021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4C45F137-E294-455D-90F0-9F668D2A85A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F3883DAD-2CA3-45B6-B752-CC5E2D2FE30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529832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B9E0EEC-9561-4F9F-AD1A-B641287C3BB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290255"/>
            <a:ext cx="9144000" cy="1219708"/>
          </a:xfrm>
          <a:solidFill>
            <a:srgbClr val="00B050"/>
          </a:solidFill>
        </p:spPr>
        <p:txBody>
          <a:bodyPr/>
          <a:lstStyle/>
          <a:p>
            <a:r>
              <a:rPr lang="fr-FR" b="1" dirty="0">
                <a:solidFill>
                  <a:srgbClr val="FEFEFE"/>
                </a:solidFill>
              </a:rPr>
              <a:t>Activités d’oral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128E0CB4-F535-494A-88A1-DC2417ED8A3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fr-FR" sz="4400" dirty="0"/>
              <a:t>Semaine 2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0559BA61-89C9-4C2C-89C2-BCC26C693E1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845" y="6036734"/>
            <a:ext cx="2100195" cy="601134"/>
          </a:xfrm>
          <a:prstGeom prst="rect">
            <a:avLst/>
          </a:prstGeom>
        </p:spPr>
      </p:pic>
      <p:sp>
        <p:nvSpPr>
          <p:cNvPr id="6" name="ZoneTexte 5">
            <a:extLst>
              <a:ext uri="{FF2B5EF4-FFF2-40B4-BE49-F238E27FC236}">
                <a16:creationId xmlns:a16="http://schemas.microsoft.com/office/drawing/2014/main" id="{E01DF116-582E-4194-9840-E885F43FEFE9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1 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72BD46BF-A6F7-4684-AAFE-53E76A135AE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8815" y="64916"/>
            <a:ext cx="686148" cy="16231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828129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54354" y="46883"/>
            <a:ext cx="9423400" cy="902763"/>
          </a:xfrm>
        </p:spPr>
        <p:txBody>
          <a:bodyPr/>
          <a:lstStyle/>
          <a:p>
            <a:r>
              <a:rPr lang="fr-FR" b="1" dirty="0"/>
              <a:t>Présentation des ateliers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1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DA52ADA0-F3E8-439C-B894-18A7D390DF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883"/>
            <a:ext cx="852621" cy="399099"/>
          </a:xfrm>
          <a:prstGeom prst="rect">
            <a:avLst/>
          </a:prstGeom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34A78D15-40FF-4840-B9F6-77080749196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445982"/>
            <a:ext cx="507432" cy="1132556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6BD211F4-0831-4DFA-972A-FD02D3A9CD4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8815" y="445982"/>
            <a:ext cx="525061" cy="1242080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DBA42961-6869-4208-BD37-A276F78BA9F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94555" y="1205867"/>
            <a:ext cx="4352854" cy="5023999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A9723092-90C8-443D-968D-84B22E659E05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b="50114"/>
          <a:stretch/>
        </p:blipFill>
        <p:spPr>
          <a:xfrm>
            <a:off x="742870" y="3158504"/>
            <a:ext cx="525061" cy="619628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E3DA5976-729D-44AB-86AC-63F049406C9D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-1985" t="49744"/>
          <a:stretch/>
        </p:blipFill>
        <p:spPr>
          <a:xfrm>
            <a:off x="10724227" y="3277645"/>
            <a:ext cx="535480" cy="6242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949237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30400" y="-2112"/>
            <a:ext cx="9423400" cy="1325563"/>
          </a:xfrm>
        </p:spPr>
        <p:txBody>
          <a:bodyPr/>
          <a:lstStyle/>
          <a:p>
            <a:r>
              <a:rPr lang="fr-FR" b="1" dirty="0"/>
              <a:t>L’objet mystère…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PERIODE 1</a:t>
            </a:r>
          </a:p>
        </p:txBody>
      </p:sp>
      <p:sp>
        <p:nvSpPr>
          <p:cNvPr id="7" name="Espace réservé du texte 3">
            <a:extLst>
              <a:ext uri="{FF2B5EF4-FFF2-40B4-BE49-F238E27FC236}">
                <a16:creationId xmlns:a16="http://schemas.microsoft.com/office/drawing/2014/main" id="{1A0C7019-6805-4C39-B3EB-5B1C3E3A3EB5}"/>
              </a:ext>
            </a:extLst>
          </p:cNvPr>
          <p:cNvSpPr txBox="1">
            <a:spLocks/>
          </p:cNvSpPr>
          <p:nvPr/>
        </p:nvSpPr>
        <p:spPr>
          <a:xfrm>
            <a:off x="271537" y="5814205"/>
            <a:ext cx="7931224" cy="839120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1600" b="0" i="1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Oral 3 Je participe à des échanges.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1600" b="0" i="1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G14 Je pose des questions (phrases interrogatives)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fr-FR" sz="2000" b="0" i="1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fr-FR" sz="2000" b="0" i="1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fr-FR" sz="2000" b="0" i="1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ED302241-8232-43AC-95BD-73F6CA6D523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883"/>
            <a:ext cx="852621" cy="399099"/>
          </a:xfrm>
          <a:prstGeom prst="rect">
            <a:avLst/>
          </a:prstGeom>
        </p:spPr>
      </p:pic>
      <p:sp>
        <p:nvSpPr>
          <p:cNvPr id="12" name="Espace réservé du texte 3">
            <a:extLst>
              <a:ext uri="{FF2B5EF4-FFF2-40B4-BE49-F238E27FC236}">
                <a16:creationId xmlns:a16="http://schemas.microsoft.com/office/drawing/2014/main" id="{500F6D6D-ED0E-4C59-9B0B-05D22CAEDB1B}"/>
              </a:ext>
            </a:extLst>
          </p:cNvPr>
          <p:cNvSpPr txBox="1">
            <a:spLocks/>
          </p:cNvSpPr>
          <p:nvPr/>
        </p:nvSpPr>
        <p:spPr>
          <a:xfrm>
            <a:off x="1069676" y="1459194"/>
            <a:ext cx="4148718" cy="4691063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Ton enseignant a choisi un objet de la classe. Pose des questions pour deviner de quel objet il s’agit. Tu peux interroger sur la forme, la couleur, l’utilisation…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fr-FR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fr-FR" sz="2000" b="0" i="1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fr-FR" sz="2000" b="0" i="1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3" name="Picture 3">
            <a:extLst>
              <a:ext uri="{FF2B5EF4-FFF2-40B4-BE49-F238E27FC236}">
                <a16:creationId xmlns:a16="http://schemas.microsoft.com/office/drawing/2014/main" id="{C106119A-D19B-4027-8F35-12DE8C3CCE62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90400" y="1939675"/>
            <a:ext cx="5212915" cy="34797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98FF416F-37EA-4C9E-9441-8816B2FDE77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8815" y="445982"/>
            <a:ext cx="525061" cy="1242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337949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30400" y="-2112"/>
            <a:ext cx="9423400" cy="1325563"/>
          </a:xfrm>
        </p:spPr>
        <p:txBody>
          <a:bodyPr/>
          <a:lstStyle/>
          <a:p>
            <a:r>
              <a:rPr lang="fr-FR" b="1" dirty="0"/>
              <a:t>L’objet mystère…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PERIODE 1</a:t>
            </a:r>
          </a:p>
        </p:txBody>
      </p:sp>
      <p:sp>
        <p:nvSpPr>
          <p:cNvPr id="7" name="Espace réservé du texte 3">
            <a:extLst>
              <a:ext uri="{FF2B5EF4-FFF2-40B4-BE49-F238E27FC236}">
                <a16:creationId xmlns:a16="http://schemas.microsoft.com/office/drawing/2014/main" id="{1A0C7019-6805-4C39-B3EB-5B1C3E3A3EB5}"/>
              </a:ext>
            </a:extLst>
          </p:cNvPr>
          <p:cNvSpPr txBox="1">
            <a:spLocks/>
          </p:cNvSpPr>
          <p:nvPr/>
        </p:nvSpPr>
        <p:spPr>
          <a:xfrm>
            <a:off x="271537" y="5814205"/>
            <a:ext cx="7931224" cy="839120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1600" b="0" i="1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Oral 3 Je participe à des échanges.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1600" b="0" i="1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G6/G14 </a:t>
            </a:r>
            <a:r>
              <a:rPr kumimoji="0" lang="fr-FR" sz="1600" b="0" i="1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Je pose des questions (phrases interrogatives)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fr-FR" sz="2000" b="0" i="1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fr-FR" sz="2000" b="0" i="1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fr-FR" sz="2000" b="0" i="1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ED302241-8232-43AC-95BD-73F6CA6D523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883"/>
            <a:ext cx="852621" cy="399099"/>
          </a:xfrm>
          <a:prstGeom prst="rect">
            <a:avLst/>
          </a:prstGeom>
        </p:spPr>
      </p:pic>
      <p:sp>
        <p:nvSpPr>
          <p:cNvPr id="14" name="Espace réservé du texte 3">
            <a:extLst>
              <a:ext uri="{FF2B5EF4-FFF2-40B4-BE49-F238E27FC236}">
                <a16:creationId xmlns:a16="http://schemas.microsoft.com/office/drawing/2014/main" id="{8CCBF369-5605-4AC9-884A-2DCDF4638739}"/>
              </a:ext>
            </a:extLst>
          </p:cNvPr>
          <p:cNvSpPr txBox="1">
            <a:spLocks/>
          </p:cNvSpPr>
          <p:nvPr/>
        </p:nvSpPr>
        <p:spPr>
          <a:xfrm>
            <a:off x="1086929" y="1748366"/>
            <a:ext cx="3983098" cy="4691063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Cette fois c’est un élève du groupe qui a choisi un objet. 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Par groupe, posez des questions pour deviner l’objet choisi par chacun. 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fr-FR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fr-FR" sz="2000" b="0" i="1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fr-FR" sz="2000" b="0" i="1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5" name="Picture 3">
            <a:extLst>
              <a:ext uri="{FF2B5EF4-FFF2-40B4-BE49-F238E27FC236}">
                <a16:creationId xmlns:a16="http://schemas.microsoft.com/office/drawing/2014/main" id="{55044C94-E35B-4E67-8241-D517278669B8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6454" y="1113888"/>
            <a:ext cx="4797968" cy="47979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924E19AD-25E0-48F9-8CEC-DEC1D48F059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8815" y="445982"/>
            <a:ext cx="525061" cy="1242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697570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75</TotalTime>
  <Words>116</Words>
  <Application>Microsoft Office PowerPoint</Application>
  <PresentationFormat>Grand écran</PresentationFormat>
  <Paragraphs>20</Paragraphs>
  <Slides>4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4</vt:i4>
      </vt:variant>
    </vt:vector>
  </HeadingPairs>
  <TitlesOfParts>
    <vt:vector size="8" baseType="lpstr">
      <vt:lpstr>Arial</vt:lpstr>
      <vt:lpstr>Calibri</vt:lpstr>
      <vt:lpstr>Calibri Light</vt:lpstr>
      <vt:lpstr>Thème Office</vt:lpstr>
      <vt:lpstr>Activités d’oral</vt:lpstr>
      <vt:lpstr>Présentation des ateliers</vt:lpstr>
      <vt:lpstr>L’objet mystère…</vt:lpstr>
      <vt:lpstr>L’objet mystère…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Activité d’oral</dc:title>
  <dc:creator>MHF</dc:creator>
  <cp:revision>20</cp:revision>
  <dcterms:created xsi:type="dcterms:W3CDTF">2021-07-17T07:25:24Z</dcterms:created>
  <dcterms:modified xsi:type="dcterms:W3CDTF">2021-08-27T20:38:59Z</dcterms:modified>
</cp:coreProperties>
</file>