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>
                <a:solidFill>
                  <a:srgbClr val="9EC979"/>
                </a:solidFill>
              </a:rPr>
              <a:t>CE2</a:t>
            </a:r>
            <a:r>
              <a:rPr lang="fr-FR" sz="4400" dirty="0"/>
              <a:t> : Les pronoms</a:t>
            </a:r>
          </a:p>
          <a:p>
            <a:r>
              <a:rPr lang="fr-FR" sz="4400" dirty="0">
                <a:solidFill>
                  <a:srgbClr val="9563AA"/>
                </a:solidFill>
              </a:rPr>
              <a:t>CM1 </a:t>
            </a:r>
            <a:r>
              <a:rPr lang="fr-FR" sz="4400" dirty="0"/>
              <a:t>: Pluriel des groupes nominaux</a:t>
            </a:r>
          </a:p>
          <a:p>
            <a:endParaRPr lang="fr-FR" sz="4400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1" y="626853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260" y="445982"/>
            <a:ext cx="4651416" cy="1646234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Remplace le groupe souligné par </a:t>
            </a:r>
            <a:br>
              <a:rPr lang="fr-FR" b="1" dirty="0"/>
            </a:br>
            <a:r>
              <a:rPr lang="fr-FR" b="1" dirty="0"/>
              <a:t>un pronom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245977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Arthus et toi</a:t>
            </a:r>
            <a:r>
              <a:rPr kumimoji="0" lang="fr-FR" sz="2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avez rencontré le directeur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lang="fr-FR" sz="1600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03641" y="245977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Le nez crochu</a:t>
            </a:r>
          </a:p>
          <a:p>
            <a:endParaRPr lang="fr-FR" sz="2800" dirty="0"/>
          </a:p>
          <a:p>
            <a:r>
              <a:rPr lang="fr-FR" sz="2800" dirty="0"/>
              <a:t>Les ….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B863525F-24B0-48C8-A8EC-CA4096851CE8}"/>
              </a:ext>
            </a:extLst>
          </p:cNvPr>
          <p:cNvSpPr txBox="1">
            <a:spLocks/>
          </p:cNvSpPr>
          <p:nvPr/>
        </p:nvSpPr>
        <p:spPr>
          <a:xfrm>
            <a:off x="5949200" y="587389"/>
            <a:ext cx="56254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Ecris le groupe nominal au pluriel :</a:t>
            </a:r>
          </a:p>
        </p:txBody>
      </p:sp>
    </p:spTree>
    <p:extLst>
      <p:ext uri="{BB962C8B-B14F-4D97-AF65-F5344CB8AC3E}">
        <p14:creationId xmlns:p14="http://schemas.microsoft.com/office/powerpoint/2010/main" val="3890751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Vous</a:t>
            </a:r>
            <a:r>
              <a:rPr kumimoji="0" lang="fr-FR" sz="2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avez rencontré le directeur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lang="fr-FR" sz="1600" dirty="0"/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Le nez crochu</a:t>
            </a:r>
          </a:p>
          <a:p>
            <a:endParaRPr lang="fr-FR" sz="2800" dirty="0"/>
          </a:p>
          <a:p>
            <a:r>
              <a:rPr lang="fr-FR" sz="2800" dirty="0"/>
              <a:t>Les nez crochu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</a:p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35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260" y="445982"/>
            <a:ext cx="4651416" cy="1646234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Remplace le groupe souligné par </a:t>
            </a:r>
            <a:br>
              <a:rPr lang="fr-FR" b="1" dirty="0"/>
            </a:br>
            <a:r>
              <a:rPr lang="fr-FR" b="1" dirty="0"/>
              <a:t>un pronom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245977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2800" u="sng" dirty="0"/>
              <a:t>L’escargot</a:t>
            </a:r>
            <a:r>
              <a:rPr lang="fr-FR" sz="2800" dirty="0"/>
              <a:t> dévore une feuille.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03641" y="245977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Un poster géant</a:t>
            </a:r>
          </a:p>
          <a:p>
            <a:endParaRPr lang="fr-FR" sz="2800" dirty="0"/>
          </a:p>
          <a:p>
            <a:r>
              <a:rPr lang="fr-FR" sz="2800" dirty="0"/>
              <a:t>Des ….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B863525F-24B0-48C8-A8EC-CA4096851CE8}"/>
              </a:ext>
            </a:extLst>
          </p:cNvPr>
          <p:cNvSpPr txBox="1">
            <a:spLocks/>
          </p:cNvSpPr>
          <p:nvPr/>
        </p:nvSpPr>
        <p:spPr>
          <a:xfrm>
            <a:off x="5949200" y="587389"/>
            <a:ext cx="56254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Ecris le groupe nominal au pluriel :</a:t>
            </a:r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2800" u="sng" dirty="0"/>
              <a:t>Il</a:t>
            </a:r>
            <a:r>
              <a:rPr lang="fr-FR" sz="2800" dirty="0"/>
              <a:t> dévore une feuille.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Un poster géant</a:t>
            </a:r>
          </a:p>
          <a:p>
            <a:endParaRPr lang="fr-FR" sz="2800" dirty="0"/>
          </a:p>
          <a:p>
            <a:r>
              <a:rPr lang="fr-FR" sz="2800" dirty="0"/>
              <a:t>Des poster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  <a:r>
              <a:rPr lang="fr-FR" sz="2800" dirty="0"/>
              <a:t> géant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</a:p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12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260" y="445982"/>
            <a:ext cx="4651416" cy="1646234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Remplace le groupe souligné par </a:t>
            </a:r>
            <a:br>
              <a:rPr lang="fr-FR" b="1" dirty="0"/>
            </a:br>
            <a:r>
              <a:rPr lang="fr-FR" b="1" dirty="0"/>
              <a:t>un pronom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245977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2800" u="sng" dirty="0"/>
              <a:t>Abel et Éva</a:t>
            </a:r>
            <a:r>
              <a:rPr lang="fr-FR" sz="2800" dirty="0"/>
              <a:t> attendent leur maitresse.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03641" y="245977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Un heureux gagnant</a:t>
            </a:r>
          </a:p>
          <a:p>
            <a:endParaRPr lang="fr-FR" sz="2800" dirty="0"/>
          </a:p>
          <a:p>
            <a:r>
              <a:rPr lang="fr-FR" sz="2800" dirty="0"/>
              <a:t>Des ….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B863525F-24B0-48C8-A8EC-CA4096851CE8}"/>
              </a:ext>
            </a:extLst>
          </p:cNvPr>
          <p:cNvSpPr txBox="1">
            <a:spLocks/>
          </p:cNvSpPr>
          <p:nvPr/>
        </p:nvSpPr>
        <p:spPr>
          <a:xfrm>
            <a:off x="5949200" y="587389"/>
            <a:ext cx="56254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Ecris le groupe nominal au pluriel :</a:t>
            </a:r>
          </a:p>
        </p:txBody>
      </p:sp>
    </p:spTree>
    <p:extLst>
      <p:ext uri="{BB962C8B-B14F-4D97-AF65-F5344CB8AC3E}">
        <p14:creationId xmlns:p14="http://schemas.microsoft.com/office/powerpoint/2010/main" val="3727250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2800" u="sng" dirty="0"/>
              <a:t>Ils</a:t>
            </a:r>
            <a:r>
              <a:rPr lang="fr-FR" sz="2800" dirty="0"/>
              <a:t> attendent leur maitresse.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Un heureux gagnant</a:t>
            </a:r>
          </a:p>
          <a:p>
            <a:endParaRPr lang="fr-FR" sz="2800" dirty="0"/>
          </a:p>
          <a:p>
            <a:r>
              <a:rPr lang="fr-FR" sz="2800" dirty="0"/>
              <a:t>Des heureux gagnant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  <a:endParaRPr lang="fr-FR" dirty="0">
              <a:solidFill>
                <a:srgbClr val="FF0000"/>
              </a:solidFill>
            </a:endParaRPr>
          </a:p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4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260" y="445982"/>
            <a:ext cx="4651416" cy="1646234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Remplace le groupe souligné par </a:t>
            </a:r>
            <a:br>
              <a:rPr lang="fr-FR" b="1" dirty="0"/>
            </a:br>
            <a:r>
              <a:rPr lang="fr-FR" b="1" dirty="0"/>
              <a:t>un pronom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245977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Les gestes de la chirurgienne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sont précis.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2800" dirty="0">
              <a:solidFill>
                <a:srgbClr val="9EC979"/>
              </a:solidFill>
            </a:endParaRP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03641" y="245977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Le signal bleu</a:t>
            </a:r>
          </a:p>
          <a:p>
            <a:endParaRPr lang="fr-FR" sz="2800" dirty="0"/>
          </a:p>
          <a:p>
            <a:r>
              <a:rPr lang="fr-FR" sz="2800" dirty="0"/>
              <a:t>Les …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B863525F-24B0-48C8-A8EC-CA4096851CE8}"/>
              </a:ext>
            </a:extLst>
          </p:cNvPr>
          <p:cNvSpPr txBox="1">
            <a:spLocks/>
          </p:cNvSpPr>
          <p:nvPr/>
        </p:nvSpPr>
        <p:spPr>
          <a:xfrm>
            <a:off x="5949200" y="587389"/>
            <a:ext cx="56254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Ecris le groupe nominal au pluriel :</a:t>
            </a:r>
          </a:p>
        </p:txBody>
      </p:sp>
    </p:spTree>
    <p:extLst>
      <p:ext uri="{BB962C8B-B14F-4D97-AF65-F5344CB8AC3E}">
        <p14:creationId xmlns:p14="http://schemas.microsoft.com/office/powerpoint/2010/main" val="700443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Ils</a:t>
            </a:r>
            <a:r>
              <a:rPr kumimoji="0" lang="fr-FR" sz="2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sont précis.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Le signal bleu</a:t>
            </a:r>
          </a:p>
          <a:p>
            <a:endParaRPr lang="fr-FR" sz="2800" dirty="0"/>
          </a:p>
          <a:p>
            <a:r>
              <a:rPr lang="fr-FR" sz="2800" dirty="0"/>
              <a:t>Les sign</a:t>
            </a:r>
            <a:r>
              <a:rPr lang="fr-FR" sz="2800" dirty="0">
                <a:solidFill>
                  <a:srgbClr val="FF0000"/>
                </a:solidFill>
              </a:rPr>
              <a:t>aux</a:t>
            </a:r>
            <a:r>
              <a:rPr lang="fr-FR" sz="2800" dirty="0"/>
              <a:t> bleu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</a:p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876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260" y="445982"/>
            <a:ext cx="4651416" cy="1646234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Remplace le groupe souligné par </a:t>
            </a:r>
            <a:br>
              <a:rPr lang="fr-FR" b="1" dirty="0"/>
            </a:br>
            <a:r>
              <a:rPr lang="fr-FR" b="1" dirty="0"/>
              <a:t>un pronom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245977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Les plantes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sont fleuries.</a:t>
            </a:r>
            <a:endParaRPr lang="fr-FR" sz="1600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03641" y="245977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La peau blanche</a:t>
            </a:r>
          </a:p>
          <a:p>
            <a:endParaRPr lang="fr-FR" sz="2800" dirty="0"/>
          </a:p>
          <a:p>
            <a:r>
              <a:rPr lang="fr-FR" sz="2800" dirty="0"/>
              <a:t>Les ….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EE4FA1-2B72-4223-A46B-D5074A6E0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B863525F-24B0-48C8-A8EC-CA4096851CE8}"/>
              </a:ext>
            </a:extLst>
          </p:cNvPr>
          <p:cNvSpPr txBox="1">
            <a:spLocks/>
          </p:cNvSpPr>
          <p:nvPr/>
        </p:nvSpPr>
        <p:spPr>
          <a:xfrm>
            <a:off x="5949200" y="587389"/>
            <a:ext cx="56254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Ecris le groupe nominal au pluriel :</a:t>
            </a:r>
          </a:p>
        </p:txBody>
      </p:sp>
    </p:spTree>
    <p:extLst>
      <p:ext uri="{BB962C8B-B14F-4D97-AF65-F5344CB8AC3E}">
        <p14:creationId xmlns:p14="http://schemas.microsoft.com/office/powerpoint/2010/main" val="3127989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2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5300F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Elles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sont fleuries.</a:t>
            </a:r>
            <a:endParaRPr lang="fr-FR" sz="1600" dirty="0"/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2800" dirty="0"/>
              <a:t>La peau blanche</a:t>
            </a:r>
          </a:p>
          <a:p>
            <a:endParaRPr lang="fr-FR" sz="2800" dirty="0"/>
          </a:p>
          <a:p>
            <a:r>
              <a:rPr lang="fr-FR" sz="2800" dirty="0"/>
              <a:t>Les peau</a:t>
            </a:r>
            <a:r>
              <a:rPr lang="fr-FR" sz="2800" dirty="0">
                <a:solidFill>
                  <a:srgbClr val="FF0000"/>
                </a:solidFill>
              </a:rPr>
              <a:t>x</a:t>
            </a:r>
            <a:r>
              <a:rPr lang="fr-FR" sz="2800" dirty="0"/>
              <a:t> blanche</a:t>
            </a:r>
            <a:r>
              <a:rPr lang="fr-FR" sz="2800" dirty="0">
                <a:solidFill>
                  <a:srgbClr val="FF0000"/>
                </a:solidFill>
              </a:rPr>
              <a:t>s</a:t>
            </a:r>
          </a:p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6B74490-4287-4A3B-818F-A6264FED8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B3BF6B0-50B3-4F39-AD17-D420EA92F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7207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278</Words>
  <Application>Microsoft Office PowerPoint</Application>
  <PresentationFormat>Grand écran</PresentationFormat>
  <Paragraphs>116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Thème Office</vt:lpstr>
      <vt:lpstr>Rituel 2</vt:lpstr>
      <vt:lpstr>Remplace le groupe souligné par  un pronom : </vt:lpstr>
      <vt:lpstr>Correction</vt:lpstr>
      <vt:lpstr>Remplace le groupe souligné par  un pronom : </vt:lpstr>
      <vt:lpstr>Correction</vt:lpstr>
      <vt:lpstr>Remplace le groupe souligné par  un pronom : </vt:lpstr>
      <vt:lpstr>Correction</vt:lpstr>
      <vt:lpstr>Remplace le groupe souligné par  un pronom : </vt:lpstr>
      <vt:lpstr>Correction</vt:lpstr>
      <vt:lpstr>Remplace le groupe souligné par  un pronom :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23</cp:revision>
  <dcterms:created xsi:type="dcterms:W3CDTF">2021-07-17T07:25:24Z</dcterms:created>
  <dcterms:modified xsi:type="dcterms:W3CDTF">2022-08-21T18:52:16Z</dcterms:modified>
</cp:coreProperties>
</file>