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Remplacer par un pronom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501" b="49588"/>
          <a:stretch/>
        </p:blipFill>
        <p:spPr>
          <a:xfrm>
            <a:off x="0" y="1"/>
            <a:ext cx="816746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25783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 </a:t>
            </a:r>
            <a:br>
              <a:rPr lang="fr-FR" b="1" dirty="0"/>
            </a:br>
            <a:r>
              <a:rPr lang="fr-FR" b="1" dirty="0"/>
              <a:t>par un pronom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3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Le maître et moi</a:t>
            </a:r>
            <a:r>
              <a:rPr lang="fr-FR" sz="3600" dirty="0"/>
              <a:t> avons retrouvé les dés.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14D47A0-2B05-4686-A500-F471E1657C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76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9050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Nous </a:t>
            </a:r>
            <a:r>
              <a:rPr lang="fr-FR" sz="3600" dirty="0"/>
              <a:t>avons retrouvé les dés.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6E4DF1F-D02E-40AF-BFD4-A4FA91D6C4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66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25783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 </a:t>
            </a:r>
            <a:br>
              <a:rPr lang="fr-FR" b="1" dirty="0"/>
            </a:br>
            <a:r>
              <a:rPr lang="fr-FR" b="1" dirty="0"/>
              <a:t>par un pronom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3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L’oignon</a:t>
            </a:r>
            <a:r>
              <a:rPr lang="fr-FR" sz="3600" dirty="0"/>
              <a:t> peut piquer les yeux.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9050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Il</a:t>
            </a:r>
            <a:r>
              <a:rPr lang="fr-FR" sz="3600" dirty="0"/>
              <a:t> peut piquer les yeux.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EDA610B-C8F2-43B1-81C9-2F4E19BBD4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25783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 </a:t>
            </a:r>
            <a:br>
              <a:rPr lang="fr-FR" b="1" dirty="0"/>
            </a:br>
            <a:r>
              <a:rPr lang="fr-FR" b="1" dirty="0"/>
              <a:t>par un pronom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3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Les pions et les dés</a:t>
            </a:r>
            <a:r>
              <a:rPr lang="fr-FR" sz="3600" dirty="0"/>
              <a:t> sont perdus.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CF1B2B6-3F03-48C1-AB57-361B1C11E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70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9050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Ils </a:t>
            </a:r>
            <a:r>
              <a:rPr lang="fr-FR" sz="3600" dirty="0"/>
              <a:t>sont perdus.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957E85B-9811-4643-911C-EB21446D1E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604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25783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 </a:t>
            </a:r>
            <a:br>
              <a:rPr lang="fr-FR" b="1" dirty="0"/>
            </a:br>
            <a:r>
              <a:rPr lang="fr-FR" b="1" dirty="0"/>
              <a:t>par un pronom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3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Hier, </a:t>
            </a:r>
            <a:r>
              <a:rPr lang="fr-FR" sz="3600" u="sng" dirty="0"/>
              <a:t>Jeanne et son frère</a:t>
            </a:r>
            <a:r>
              <a:rPr lang="fr-FR" sz="3600" dirty="0"/>
              <a:t> ont participé au cross.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F4BDC7-6327-492C-9CF3-A275C00977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18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9050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Hier, </a:t>
            </a:r>
            <a:r>
              <a:rPr lang="fr-FR" sz="3600" u="sng" dirty="0"/>
              <a:t>ils</a:t>
            </a:r>
            <a:r>
              <a:rPr lang="fr-FR" sz="3600" dirty="0"/>
              <a:t> ont participé au cross.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FC7E5DC-B387-4654-9578-3842D0FE90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6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25783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 </a:t>
            </a:r>
            <a:br>
              <a:rPr lang="fr-FR" b="1" dirty="0"/>
            </a:br>
            <a:r>
              <a:rPr lang="fr-FR" b="1" dirty="0"/>
              <a:t>par un pronom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73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Je veux savoir si </a:t>
            </a:r>
            <a:r>
              <a:rPr lang="fr-FR" sz="3600" u="sng" dirty="0"/>
              <a:t>les nappes</a:t>
            </a:r>
            <a:r>
              <a:rPr lang="fr-FR" sz="3600" dirty="0"/>
              <a:t> sont propres.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080D16D-03E5-467A-8902-18CD3A9452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9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9050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Je veux savoir si </a:t>
            </a:r>
            <a:r>
              <a:rPr lang="fr-FR" sz="3600" u="sng" dirty="0"/>
              <a:t>elles </a:t>
            </a:r>
            <a:r>
              <a:rPr lang="fr-FR" sz="3600" dirty="0"/>
              <a:t>sont propres.</a:t>
            </a:r>
          </a:p>
          <a:p>
            <a:pPr marL="0" indent="0">
              <a:buNone/>
            </a:pPr>
            <a:endParaRPr lang="fr-FR" sz="3600" u="sng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16EAE4D-814E-4DE8-A0EF-7E77B0D5F8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262" b="49880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300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170</Words>
  <Application>Microsoft Office PowerPoint</Application>
  <PresentationFormat>Grand écran</PresentationFormat>
  <Paragraphs>54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1</vt:lpstr>
      <vt:lpstr>Remplace le groupe souligné  par un pronom</vt:lpstr>
      <vt:lpstr>Correction</vt:lpstr>
      <vt:lpstr>Remplace le groupe souligné  par un pronom</vt:lpstr>
      <vt:lpstr>Correction</vt:lpstr>
      <vt:lpstr>Remplace le groupe souligné  par un pronom</vt:lpstr>
      <vt:lpstr>Correction</vt:lpstr>
      <vt:lpstr>Remplace le groupe souligné  par un pronom</vt:lpstr>
      <vt:lpstr>Correction</vt:lpstr>
      <vt:lpstr>Remplace le groupe souligné  par un pronom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2021-10-24T15:25:18Z</dcterms:modified>
</cp:coreProperties>
</file>