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3" r:id="rId3"/>
    <p:sldId id="274" r:id="rId4"/>
    <p:sldId id="277" r:id="rId5"/>
    <p:sldId id="27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00" d="100"/>
          <a:sy n="200" d="100"/>
        </p:scale>
        <p:origin x="115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28/08/2021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F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Quelle est la règle ?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6A3748-466D-4FF8-8EAD-E2ED20BFE2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098"/>
          <a:stretch/>
        </p:blipFill>
        <p:spPr>
          <a:xfrm>
            <a:off x="0" y="1"/>
            <a:ext cx="812677" cy="92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2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5E6FDBE-6CF8-4B47-8C21-1576D36F38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B95D587-C94C-42DD-B801-81DAA831AD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234"/>
          <a:stretch/>
        </p:blipFill>
        <p:spPr>
          <a:xfrm>
            <a:off x="0" y="445982"/>
            <a:ext cx="507432" cy="574950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28C2BEA1-1E0F-48A8-9256-6F31952A1B87}"/>
              </a:ext>
            </a:extLst>
          </p:cNvPr>
          <p:cNvSpPr txBox="1">
            <a:spLocks/>
          </p:cNvSpPr>
          <p:nvPr/>
        </p:nvSpPr>
        <p:spPr>
          <a:xfrm>
            <a:off x="762002" y="1543050"/>
            <a:ext cx="49149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gâteau</a:t>
            </a:r>
          </a:p>
          <a:p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garage</a:t>
            </a:r>
          </a:p>
          <a:p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gorille</a:t>
            </a:r>
          </a:p>
          <a:p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gourde</a:t>
            </a:r>
          </a:p>
          <a:p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guitare</a:t>
            </a:r>
          </a:p>
          <a:p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guéri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1D5A16C-BBB8-47EC-9EE1-BCC720397CC6}"/>
              </a:ext>
            </a:extLst>
          </p:cNvPr>
          <p:cNvSpPr txBox="1">
            <a:spLocks/>
          </p:cNvSpPr>
          <p:nvPr/>
        </p:nvSpPr>
        <p:spPr>
          <a:xfrm>
            <a:off x="6057901" y="1552375"/>
            <a:ext cx="49149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girafe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gite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geler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genre</a:t>
            </a:r>
          </a:p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gyrophare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1194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Quelle est la règle ?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FF91993-4AC0-4734-8448-6581872A5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A35220E-876C-4812-AF5D-277C778BA2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" r="5525" b="50018"/>
          <a:stretch/>
        </p:blipFill>
        <p:spPr>
          <a:xfrm>
            <a:off x="0" y="445982"/>
            <a:ext cx="479394" cy="566072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66404B4-4ADF-4C9C-911E-D74414260E8A}"/>
              </a:ext>
            </a:extLst>
          </p:cNvPr>
          <p:cNvSpPr txBox="1">
            <a:spLocks/>
          </p:cNvSpPr>
          <p:nvPr/>
        </p:nvSpPr>
        <p:spPr>
          <a:xfrm>
            <a:off x="685804" y="1528719"/>
            <a:ext cx="49149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</a:t>
            </a:r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teau</a:t>
            </a:r>
            <a:endParaRPr lang="fr-FR" sz="3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rage</a:t>
            </a:r>
          </a:p>
          <a:p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rille</a:t>
            </a:r>
          </a:p>
          <a:p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urde</a:t>
            </a:r>
          </a:p>
          <a:p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ui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tare</a:t>
            </a:r>
          </a:p>
          <a:p>
            <a:r>
              <a:rPr lang="fr-FR" sz="3600" b="1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ué</a:t>
            </a:r>
            <a:r>
              <a:rPr lang="fr-FR" sz="3600">
                <a:latin typeface="Arial" panose="020B0604020202020204" pitchFamily="34" charset="0"/>
                <a:cs typeface="Arial" panose="020B0604020202020204" pitchFamily="34" charset="0"/>
              </a:rPr>
              <a:t>ri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/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551DF696-3FC1-48ED-BD74-1F16FC8E93EF}"/>
              </a:ext>
            </a:extLst>
          </p:cNvPr>
          <p:cNvSpPr txBox="1">
            <a:spLocks/>
          </p:cNvSpPr>
          <p:nvPr/>
        </p:nvSpPr>
        <p:spPr>
          <a:xfrm>
            <a:off x="5965659" y="1554502"/>
            <a:ext cx="4914900" cy="4351338"/>
          </a:xfrm>
          <a:prstGeom prst="rect">
            <a:avLst/>
          </a:prstGeom>
          <a:ln w="57150"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rafe</a:t>
            </a:r>
          </a:p>
          <a:p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</a:p>
          <a:p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ler</a:t>
            </a:r>
          </a:p>
          <a:p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nre</a:t>
            </a:r>
          </a:p>
          <a:p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fr-FR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rophare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6017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La règle :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00A13F-1D7C-4D87-898E-CAE90C8AB9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2BE67F1-4EF7-4842-AB35-51BD58D876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221"/>
          <a:stretch/>
        </p:blipFill>
        <p:spPr>
          <a:xfrm>
            <a:off x="0" y="445982"/>
            <a:ext cx="507432" cy="5750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6159C37-2E1C-4FB2-AAF4-BDEF782FC22A}"/>
              </a:ext>
            </a:extLst>
          </p:cNvPr>
          <p:cNvSpPr/>
          <p:nvPr/>
        </p:nvSpPr>
        <p:spPr>
          <a:xfrm>
            <a:off x="548162" y="1059815"/>
            <a:ext cx="10439400" cy="486918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D62FA0E-2D1D-43DA-B1A1-364AC8ACF3F8}"/>
              </a:ext>
            </a:extLst>
          </p:cNvPr>
          <p:cNvSpPr txBox="1"/>
          <p:nvPr/>
        </p:nvSpPr>
        <p:spPr>
          <a:xfrm>
            <a:off x="521970" y="2831126"/>
            <a:ext cx="2567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  Je veux écrire le son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3F6F9626-E90F-45E4-9C53-45DA82548DAC}"/>
              </a:ext>
            </a:extLst>
          </p:cNvPr>
          <p:cNvCxnSpPr>
            <a:cxnSpLocks/>
          </p:cNvCxnSpPr>
          <p:nvPr/>
        </p:nvCxnSpPr>
        <p:spPr>
          <a:xfrm flipV="1">
            <a:off x="2832644" y="2226361"/>
            <a:ext cx="1143000" cy="114820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11E42CA4-DD6D-4F51-80C0-0E5F3ED61224}"/>
              </a:ext>
            </a:extLst>
          </p:cNvPr>
          <p:cNvCxnSpPr>
            <a:cxnSpLocks/>
          </p:cNvCxnSpPr>
          <p:nvPr/>
        </p:nvCxnSpPr>
        <p:spPr>
          <a:xfrm>
            <a:off x="2804160" y="3373248"/>
            <a:ext cx="1143000" cy="108445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248673DB-E740-4CB0-ACFB-9AAF93FE3C4F}"/>
              </a:ext>
            </a:extLst>
          </p:cNvPr>
          <p:cNvSpPr txBox="1"/>
          <p:nvPr/>
        </p:nvSpPr>
        <p:spPr>
          <a:xfrm>
            <a:off x="3947160" y="1869051"/>
            <a:ext cx="96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g ]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DC8D18D-3E3B-42DD-82A2-CC77749D0D77}"/>
              </a:ext>
            </a:extLst>
          </p:cNvPr>
          <p:cNvSpPr txBox="1"/>
          <p:nvPr/>
        </p:nvSpPr>
        <p:spPr>
          <a:xfrm>
            <a:off x="3947160" y="4165312"/>
            <a:ext cx="96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j ]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DAD5492-9911-4A05-8E3E-0513E35A3DF4}"/>
              </a:ext>
            </a:extLst>
          </p:cNvPr>
          <p:cNvSpPr txBox="1"/>
          <p:nvPr/>
        </p:nvSpPr>
        <p:spPr>
          <a:xfrm>
            <a:off x="4648200" y="1897977"/>
            <a:ext cx="2118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devant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91D3578-0B9B-46B4-B7AD-2D61A7A1E4E4}"/>
              </a:ext>
            </a:extLst>
          </p:cNvPr>
          <p:cNvSpPr txBox="1"/>
          <p:nvPr/>
        </p:nvSpPr>
        <p:spPr>
          <a:xfrm>
            <a:off x="4831079" y="4195973"/>
            <a:ext cx="1873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devant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A68646F-61E0-4C4C-96BD-2BE2907D205C}"/>
              </a:ext>
            </a:extLst>
          </p:cNvPr>
          <p:cNvSpPr txBox="1"/>
          <p:nvPr/>
        </p:nvSpPr>
        <p:spPr>
          <a:xfrm>
            <a:off x="7056120" y="1406842"/>
            <a:ext cx="3543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a, o, u : j’écris : </a:t>
            </a:r>
            <a:r>
              <a:rPr lang="fr-FR" sz="3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ADDD925-D8C7-4CD5-847A-7A4C2D08EB14}"/>
              </a:ext>
            </a:extLst>
          </p:cNvPr>
          <p:cNvSpPr txBox="1"/>
          <p:nvPr/>
        </p:nvSpPr>
        <p:spPr>
          <a:xfrm>
            <a:off x="7102474" y="2161438"/>
            <a:ext cx="3367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 , i : j’écris : </a:t>
            </a:r>
            <a:r>
              <a:rPr lang="fr-FR" sz="3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3DC437A7-633E-48DE-BA15-4AE4EE938973}"/>
              </a:ext>
            </a:extLst>
          </p:cNvPr>
          <p:cNvCxnSpPr>
            <a:cxnSpLocks/>
          </p:cNvCxnSpPr>
          <p:nvPr/>
        </p:nvCxnSpPr>
        <p:spPr>
          <a:xfrm flipV="1">
            <a:off x="6484620" y="1860509"/>
            <a:ext cx="800102" cy="40215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D8C9E11A-4F1B-421F-85D7-155BAFE239F6}"/>
              </a:ext>
            </a:extLst>
          </p:cNvPr>
          <p:cNvCxnSpPr>
            <a:cxnSpLocks/>
          </p:cNvCxnSpPr>
          <p:nvPr/>
        </p:nvCxnSpPr>
        <p:spPr>
          <a:xfrm>
            <a:off x="6484620" y="2291590"/>
            <a:ext cx="800102" cy="27200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A5E481C8-268F-4ADC-8F51-EDE40026270B}"/>
              </a:ext>
            </a:extLst>
          </p:cNvPr>
          <p:cNvSpPr txBox="1"/>
          <p:nvPr/>
        </p:nvSpPr>
        <p:spPr>
          <a:xfrm>
            <a:off x="7056120" y="3703103"/>
            <a:ext cx="3543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 , i : j’écris : </a:t>
            </a:r>
            <a:r>
              <a:rPr lang="fr-FR" sz="3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E8EFECE-88C8-4922-B9D4-E6A5D90EBDD4}"/>
              </a:ext>
            </a:extLst>
          </p:cNvPr>
          <p:cNvSpPr txBox="1"/>
          <p:nvPr/>
        </p:nvSpPr>
        <p:spPr>
          <a:xfrm>
            <a:off x="7284722" y="4457699"/>
            <a:ext cx="3338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 , o : j’écris : </a:t>
            </a:r>
            <a:r>
              <a:rPr lang="fr-FR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3DC89725-AB9D-45A1-A68C-69E17AEE10CF}"/>
              </a:ext>
            </a:extLst>
          </p:cNvPr>
          <p:cNvCxnSpPr>
            <a:cxnSpLocks/>
          </p:cNvCxnSpPr>
          <p:nvPr/>
        </p:nvCxnSpPr>
        <p:spPr>
          <a:xfrm flipV="1">
            <a:off x="6484620" y="4156770"/>
            <a:ext cx="800102" cy="40215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6E6AA2C9-57D6-41EA-8E0A-F1CA5F47ABFD}"/>
              </a:ext>
            </a:extLst>
          </p:cNvPr>
          <p:cNvCxnSpPr>
            <a:cxnSpLocks/>
          </p:cNvCxnSpPr>
          <p:nvPr/>
        </p:nvCxnSpPr>
        <p:spPr>
          <a:xfrm>
            <a:off x="6484620" y="4587851"/>
            <a:ext cx="800102" cy="27200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Image 24">
            <a:extLst>
              <a:ext uri="{FF2B5EF4-FFF2-40B4-BE49-F238E27FC236}">
                <a16:creationId xmlns:a16="http://schemas.microsoft.com/office/drawing/2014/main" id="{06E9433E-2DA4-4204-ACBB-C741A430F3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899" y="4859854"/>
            <a:ext cx="662642" cy="729932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B3F1E20-CD2D-458E-A085-241CAE4516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589" y="2520220"/>
            <a:ext cx="837262" cy="5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80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9533" y="18255"/>
            <a:ext cx="9423400" cy="1325563"/>
          </a:xfrm>
        </p:spPr>
        <p:txBody>
          <a:bodyPr/>
          <a:lstStyle/>
          <a:p>
            <a:r>
              <a:rPr lang="fr-FR" b="1" dirty="0"/>
              <a:t>Je m’entraine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43C35B-D3DB-4DB6-A980-72FD301009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895974" y="2843993"/>
            <a:ext cx="5146118" cy="820204"/>
          </a:xfrm>
          <a:prstGeom prst="rect">
            <a:avLst/>
          </a:prstGeom>
        </p:spPr>
      </p:pic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3E6AE41C-D2C4-4542-9AFE-47D7180D6D0F}"/>
              </a:ext>
            </a:extLst>
          </p:cNvPr>
          <p:cNvSpPr txBox="1">
            <a:spLocks/>
          </p:cNvSpPr>
          <p:nvPr/>
        </p:nvSpPr>
        <p:spPr>
          <a:xfrm>
            <a:off x="838200" y="1480366"/>
            <a:ext cx="10515600" cy="52843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743F966-251A-498A-8348-52C0E05B66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9D4582-474E-4610-AAA0-436EF3449C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221"/>
          <a:stretch/>
        </p:blipFill>
        <p:spPr>
          <a:xfrm>
            <a:off x="0" y="445982"/>
            <a:ext cx="507432" cy="575098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D027C69-7FC1-4870-96B2-1690FB8BA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28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aspiller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</a:t>
            </a: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idon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 err="1">
                <a:latin typeface="Arial" panose="020B0604020202020204" pitchFamily="34" charset="0"/>
                <a:cs typeface="Arial" panose="020B0604020202020204" pitchFamily="34" charset="0"/>
              </a:rPr>
              <a:t>nei_e</a:t>
            </a:r>
            <a:endParaRPr lang="fr-FR" sz="5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fr-FR" sz="5400" dirty="0">
                <a:latin typeface="Arial" panose="020B0604020202020204" pitchFamily="34" charset="0"/>
                <a:cs typeface="Arial" panose="020B0604020202020204" pitchFamily="34" charset="0"/>
              </a:rPr>
              <a:t>_orge</a:t>
            </a: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56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108</Words>
  <Application>Microsoft Office PowerPoint</Application>
  <PresentationFormat>Grand écran</PresentationFormat>
  <Paragraphs>46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Quelle est la règle ? </vt:lpstr>
      <vt:lpstr>Quelle est la règle ? </vt:lpstr>
      <vt:lpstr>Quelle est la règle ? </vt:lpstr>
      <vt:lpstr>La règle : </vt:lpstr>
      <vt:lpstr>Je m’entraine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18</cp:revision>
  <dcterms:created xsi:type="dcterms:W3CDTF">2021-07-17T07:25:24Z</dcterms:created>
  <dcterms:modified xsi:type="dcterms:W3CDTF">2021-08-28T15:33:42Z</dcterms:modified>
</cp:coreProperties>
</file>