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>
                <a:solidFill>
                  <a:srgbClr val="FEFEFE"/>
                </a:solidFill>
              </a:rPr>
              <a:t>Rituel 4</a:t>
            </a:r>
            <a:endParaRPr lang="fr-FR" b="1" dirty="0">
              <a:solidFill>
                <a:srgbClr val="FEFEFE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L’infinitif du verbe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Remplacer par un pronom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7C10031-2671-48BF-BDF1-5CFEB278C4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0D2218F-15FE-4070-B0C4-7B06076D822D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Trouve l’infinitif du verbe conjugué</a:t>
            </a:r>
          </a:p>
          <a:p>
            <a:r>
              <a:rPr lang="fr-FR" sz="3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deux amis </a:t>
            </a:r>
            <a:r>
              <a:rPr lang="fr-FR" sz="3600" b="1" u="sng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entraient</a:t>
            </a:r>
            <a:r>
              <a:rPr lang="fr-FR" sz="3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dans la forêt.</a:t>
            </a:r>
            <a:r>
              <a:rPr lang="fr-FR" sz="3600" dirty="0">
                <a:solidFill>
                  <a:prstClr val="black"/>
                </a:solidFill>
              </a:rPr>
              <a:t> 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travail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demande des efforts. </a:t>
            </a:r>
          </a:p>
        </p:txBody>
      </p:sp>
    </p:spTree>
    <p:extLst>
      <p:ext uri="{BB962C8B-B14F-4D97-AF65-F5344CB8AC3E}">
        <p14:creationId xmlns:p14="http://schemas.microsoft.com/office/powerpoint/2010/main" val="2818642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FF4D2B2-1282-4AF7-B5CC-58238AD58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09EAFEF-7B1E-4BDD-A99F-682E19E77E43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</a:t>
            </a:r>
          </a:p>
          <a:p>
            <a:r>
              <a:rPr lang="fr-FR" sz="36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</a:t>
            </a:r>
            <a:r>
              <a:rPr lang="fr-FR" sz="3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</a:t>
            </a:r>
            <a:endParaRPr lang="fr-FR" sz="36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demande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des efforts. </a:t>
            </a:r>
          </a:p>
        </p:txBody>
      </p:sp>
    </p:spTree>
    <p:extLst>
      <p:ext uri="{BB962C8B-B14F-4D97-AF65-F5344CB8AC3E}">
        <p14:creationId xmlns:p14="http://schemas.microsoft.com/office/powerpoint/2010/main" val="1275417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C0995EB-EEBF-4B51-BBBE-8742246EE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18959284-1D7C-4EAA-A6FD-EC35F3C58BFF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Trouve l’infinitif du verbe conjugué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chêne leur </a:t>
            </a: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parlait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ouvriers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sont en plein soleil.</a:t>
            </a:r>
          </a:p>
        </p:txBody>
      </p:sp>
    </p:spTree>
    <p:extLst>
      <p:ext uri="{BB962C8B-B14F-4D97-AF65-F5344CB8AC3E}">
        <p14:creationId xmlns:p14="http://schemas.microsoft.com/office/powerpoint/2010/main" val="3341918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7C91924-B7C3-4C02-BB8A-9D74154B0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EF18C24E-3720-45E2-86C0-862AFD350DE9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parl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Ils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sont en plein soleil.</a:t>
            </a:r>
          </a:p>
        </p:txBody>
      </p:sp>
    </p:spTree>
    <p:extLst>
      <p:ext uri="{BB962C8B-B14F-4D97-AF65-F5344CB8AC3E}">
        <p14:creationId xmlns:p14="http://schemas.microsoft.com/office/powerpoint/2010/main" val="189076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88DAEFA-B6EF-4045-AA2B-8530BC5BE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9BD855E0-4C4C-4C9B-A528-B8799AF2B370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Trouve l’infinitif du verbe conjugué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Ils </a:t>
            </a: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avaient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peur d’y retourner.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Léo et moi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lisons une bande dessinée ensemble.</a:t>
            </a:r>
          </a:p>
        </p:txBody>
      </p:sp>
    </p:spTree>
    <p:extLst>
      <p:ext uri="{BB962C8B-B14F-4D97-AF65-F5344CB8AC3E}">
        <p14:creationId xmlns:p14="http://schemas.microsoft.com/office/powerpoint/2010/main" val="216931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D9D1383-3C6F-4B3C-A59C-B9549F278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E7BBDC0-BA28-4516-82A7-66E5FFD15BF0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avoir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lisons une bande dessinée ensemble.</a:t>
            </a:r>
          </a:p>
        </p:txBody>
      </p:sp>
    </p:spTree>
    <p:extLst>
      <p:ext uri="{BB962C8B-B14F-4D97-AF65-F5344CB8AC3E}">
        <p14:creationId xmlns:p14="http://schemas.microsoft.com/office/powerpoint/2010/main" val="345536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EDD838C-9DE0-4214-B09C-38AA044AC3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0880261-DB9D-45D5-BCD2-349C1DBC6573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Trouve l’infinitif du verbe conjugué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enfants </a:t>
            </a:r>
            <a:r>
              <a:rPr kumimoji="0" lang="fr-FR" sz="36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étaient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tellement surpris !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 sœur et ta mère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vont toujours au cinéma le mardi soir.</a:t>
            </a:r>
          </a:p>
        </p:txBody>
      </p:sp>
    </p:spTree>
    <p:extLst>
      <p:ext uri="{BB962C8B-B14F-4D97-AF65-F5344CB8AC3E}">
        <p14:creationId xmlns:p14="http://schemas.microsoft.com/office/powerpoint/2010/main" val="2432852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69F9BF-81D9-4069-8AED-229DA25A6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20EA7B3F-6C47-427C-B420-B5AEFDC3B9CF}"/>
              </a:ext>
            </a:extLst>
          </p:cNvPr>
          <p:cNvSpPr txBox="1">
            <a:spLocks/>
          </p:cNvSpPr>
          <p:nvPr/>
        </p:nvSpPr>
        <p:spPr>
          <a:xfrm>
            <a:off x="852621" y="171936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EC979"/>
                </a:solidFill>
              </a:rPr>
              <a:t>CE2 : Trouve l’infinitif du verbe conjugué</a:t>
            </a:r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fr-FR" sz="3600" b="1" u="sng" dirty="0">
                <a:solidFill>
                  <a:prstClr val="black"/>
                </a:solidFill>
                <a:latin typeface="Calibri" panose="020F0502020204030204"/>
              </a:rPr>
              <a:t>être</a:t>
            </a: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3600"/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b="1" dirty="0">
                <a:solidFill>
                  <a:srgbClr val="9563AA"/>
                </a:solidFill>
              </a:rPr>
              <a:t>CM1 : Remplace par un pronom</a:t>
            </a:r>
            <a:endParaRPr lang="fr-FR" sz="3600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Elles</a:t>
            </a:r>
            <a:r>
              <a:rPr kumimoji="0" lang="fr-FR" sz="36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vont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toujours au cinéma le mardi soir.</a:t>
            </a:r>
          </a:p>
        </p:txBody>
      </p:sp>
    </p:spTree>
    <p:extLst>
      <p:ext uri="{BB962C8B-B14F-4D97-AF65-F5344CB8AC3E}">
        <p14:creationId xmlns:p14="http://schemas.microsoft.com/office/powerpoint/2010/main" val="13824930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211</Words>
  <Application>Microsoft Office PowerPoint</Application>
  <PresentationFormat>Grand écran</PresentationFormat>
  <Paragraphs>64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4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25</cp:revision>
  <dcterms:created xsi:type="dcterms:W3CDTF">2021-07-17T07:25:24Z</dcterms:created>
  <dcterms:modified xsi:type="dcterms:W3CDTF">2021-08-29T18:22:43Z</dcterms:modified>
</cp:coreProperties>
</file>