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Homophones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0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Complète avec un homophone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423400" cy="4351338"/>
          </a:xfrm>
        </p:spPr>
        <p:txBody>
          <a:bodyPr/>
          <a:lstStyle/>
          <a:p>
            <a:pPr marL="0" indent="0" algn="ctr">
              <a:buNone/>
            </a:pPr>
            <a:endParaRPr lang="fr-FR" sz="4000" dirty="0"/>
          </a:p>
          <a:p>
            <a:pPr marL="0" indent="0" algn="ctr">
              <a:buNone/>
            </a:pPr>
            <a:r>
              <a:rPr lang="fr-FR" sz="4000" dirty="0"/>
              <a:t>Je suis tombée ___ la récréation.</a:t>
            </a:r>
          </a:p>
          <a:p>
            <a:pPr algn="ctr"/>
            <a:endParaRPr lang="fr-FR" dirty="0"/>
          </a:p>
          <a:p>
            <a:pPr marL="0" indent="0" algn="ctr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6C049C0-4624-42F7-AE84-2A16A993FA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9821270" cy="4351338"/>
          </a:xfrm>
        </p:spPr>
        <p:txBody>
          <a:bodyPr/>
          <a:lstStyle/>
          <a:p>
            <a:pPr algn="ctr"/>
            <a:endParaRPr lang="fr-FR" dirty="0"/>
          </a:p>
          <a:p>
            <a:pPr algn="ctr"/>
            <a:r>
              <a:rPr lang="fr-FR" sz="4400" dirty="0"/>
              <a:t>à</a:t>
            </a:r>
          </a:p>
          <a:p>
            <a:pPr algn="ctr"/>
            <a:endParaRPr lang="fr-FR" dirty="0"/>
          </a:p>
          <a:p>
            <a:pPr marL="0" indent="0" algn="ctr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ABF82D-22C5-417A-BD87-43249ADAFB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Complète avec un homophone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85255" cy="4351338"/>
          </a:xfrm>
        </p:spPr>
        <p:txBody>
          <a:bodyPr/>
          <a:lstStyle/>
          <a:p>
            <a:pPr marL="0" indent="0" algn="ctr">
              <a:buNone/>
            </a:pPr>
            <a:endParaRPr lang="fr-FR" sz="4000" dirty="0"/>
          </a:p>
          <a:p>
            <a:pPr marL="0" indent="0" algn="ctr">
              <a:buNone/>
            </a:pPr>
            <a:r>
              <a:rPr lang="fr-FR" sz="4000" dirty="0"/>
              <a:t>Ma sœur ____ en retard.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04C19F6-7EE2-4A97-A158-8DD6CB4D37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6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67499" cy="4351338"/>
          </a:xfrm>
        </p:spPr>
        <p:txBody>
          <a:bodyPr/>
          <a:lstStyle/>
          <a:p>
            <a:pPr algn="ctr"/>
            <a:endParaRPr lang="fr-FR" dirty="0"/>
          </a:p>
          <a:p>
            <a:pPr algn="ctr"/>
            <a:r>
              <a:rPr lang="fr-FR" sz="4400" dirty="0"/>
              <a:t>est</a:t>
            </a:r>
          </a:p>
          <a:p>
            <a:pPr algn="ctr"/>
            <a:endParaRPr lang="fr-FR" dirty="0"/>
          </a:p>
          <a:p>
            <a:pPr marL="0" indent="0" algn="ctr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A75E7BB-86C0-44FC-A8FD-1FAA42F3CC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87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Complète avec un homophone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265154" cy="4351338"/>
          </a:xfrm>
        </p:spPr>
        <p:txBody>
          <a:bodyPr/>
          <a:lstStyle/>
          <a:p>
            <a:endParaRPr lang="fr-FR" sz="4000" dirty="0"/>
          </a:p>
          <a:p>
            <a:pPr marL="0" indent="0">
              <a:buNone/>
            </a:pPr>
            <a:r>
              <a:rPr lang="fr-FR" sz="4000" dirty="0"/>
              <a:t>La maîtresse a acheté ___ livres-là pendant les vacances.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43CB763-ADFD-47AF-A93A-8D0C2B01C4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77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447204" cy="4351338"/>
          </a:xfrm>
        </p:spPr>
        <p:txBody>
          <a:bodyPr/>
          <a:lstStyle/>
          <a:p>
            <a:endParaRPr lang="fr-FR" dirty="0"/>
          </a:p>
          <a:p>
            <a:pPr algn="ctr"/>
            <a:r>
              <a:rPr lang="fr-FR" sz="4400" dirty="0"/>
              <a:t>ces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4CE0F19-D43B-46DC-871B-051E7BBC99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09"/>
          <a:stretch/>
        </p:blipFill>
        <p:spPr>
          <a:xfrm>
            <a:off x="0" y="588189"/>
            <a:ext cx="812677" cy="93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89584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60</Words>
  <Application>Microsoft Office PowerPoint</Application>
  <PresentationFormat>Grand écran</PresentationFormat>
  <Paragraphs>28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Rituel 3</vt:lpstr>
      <vt:lpstr>Complète avec un homophone</vt:lpstr>
      <vt:lpstr>Correction</vt:lpstr>
      <vt:lpstr>Complète avec un homophone</vt:lpstr>
      <vt:lpstr>Correction</vt:lpstr>
      <vt:lpstr>Complète avec un homophone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19</cp:revision>
  <dcterms:created xsi:type="dcterms:W3CDTF">2021-07-17T07:25:24Z</dcterms:created>
  <dcterms:modified xsi:type="dcterms:W3CDTF">2021-08-29T17:09:49Z</dcterms:modified>
</cp:coreProperties>
</file>