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78" r:id="rId4"/>
    <p:sldId id="280" r:id="rId5"/>
    <p:sldId id="279" r:id="rId6"/>
    <p:sldId id="281" r:id="rId7"/>
    <p:sldId id="282" r:id="rId8"/>
    <p:sldId id="287" r:id="rId9"/>
    <p:sldId id="288" r:id="rId10"/>
    <p:sldId id="289" r:id="rId11"/>
    <p:sldId id="290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527" y="3581924"/>
            <a:ext cx="11783627" cy="1677328"/>
          </a:xfrm>
        </p:spPr>
        <p:txBody>
          <a:bodyPr>
            <a:normAutofit fontScale="92500"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CE2 :</a:t>
            </a:r>
            <a:r>
              <a:rPr lang="fr-FR" sz="4400" dirty="0"/>
              <a:t> Le dictionnaire</a:t>
            </a:r>
          </a:p>
          <a:p>
            <a:r>
              <a:rPr lang="fr-FR" sz="4000" b="1" dirty="0">
                <a:solidFill>
                  <a:srgbClr val="CC99FF"/>
                </a:solidFill>
              </a:rPr>
              <a:t>CM1 : </a:t>
            </a:r>
            <a:r>
              <a:rPr lang="fr-FR" sz="4400" dirty="0"/>
              <a:t>Est-ce un adjectif ? Si non, écris la classe du mot.</a:t>
            </a:r>
          </a:p>
          <a:p>
            <a:endParaRPr lang="fr-FR"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PÉRIODE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4B12CA59-8F89-4D4E-B9C5-AF51D44498D6}"/>
              </a:ext>
            </a:extLst>
          </p:cNvPr>
          <p:cNvSpPr txBox="1">
            <a:spLocks/>
          </p:cNvSpPr>
          <p:nvPr/>
        </p:nvSpPr>
        <p:spPr>
          <a:xfrm>
            <a:off x="1524000" y="5965965"/>
            <a:ext cx="9144000" cy="61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D109B89-B76B-490F-820C-64A83B51C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31725"/>
            <a:ext cx="11161801" cy="23632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 Écris « AVANT » ou « APRÈS 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Je cherche le mot « grillon » dans le dictionnaire. Je suis à la première page des H. Il faut que je cherche avant ou après pour trouver mon mot ?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16B08E8-152D-49F5-BF62-C40336B80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6" y="4294985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Les dents du loup sont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aiguisées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656853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1112" y="199735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AVANT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CDA8EAB-C20C-44AF-ADBC-CEE2C9265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30093" y="4161977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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Oui</a:t>
            </a:r>
          </a:p>
        </p:txBody>
      </p:sp>
    </p:spTree>
    <p:extLst>
      <p:ext uri="{BB962C8B-B14F-4D97-AF65-F5344CB8AC3E}">
        <p14:creationId xmlns:p14="http://schemas.microsoft.com/office/powerpoint/2010/main" val="3569426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9989" y="1931726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 Range dans l’ordre alphabétique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200" b="1" dirty="0">
              <a:solidFill>
                <a:srgbClr val="9EC979"/>
              </a:solidFill>
            </a:endParaRPr>
          </a:p>
          <a:p>
            <a:r>
              <a:rPr lang="fr-FR" sz="3600" dirty="0"/>
              <a:t>bord – bout – bosquet – boite – botte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2985750-2804-4AD9-ABE8-C1BA7479E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669451C-8A62-444E-A2CF-EC64BBF9EE2A}"/>
              </a:ext>
            </a:extLst>
          </p:cNvPr>
          <p:cNvSpPr txBox="1"/>
          <p:nvPr/>
        </p:nvSpPr>
        <p:spPr>
          <a:xfrm>
            <a:off x="530093" y="4134743"/>
            <a:ext cx="10318073" cy="1803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R="0" lvl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Mon nouveau pull est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marron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. 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Webdings"/>
            </a:endParaRP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7744" y="2004772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boite – bord – bosquet – botte – bout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1D2C7E6E-99EB-46A5-AAC9-7C6C51D0E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F84B4FE5-7936-4DAC-8241-A71D008C7D6B}"/>
              </a:ext>
            </a:extLst>
          </p:cNvPr>
          <p:cNvSpPr txBox="1"/>
          <p:nvPr/>
        </p:nvSpPr>
        <p:spPr>
          <a:xfrm>
            <a:off x="530093" y="4161977"/>
            <a:ext cx="10513728" cy="1789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9563A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Oui</a:t>
            </a:r>
          </a:p>
        </p:txBody>
      </p:sp>
    </p:spTree>
    <p:extLst>
      <p:ext uri="{BB962C8B-B14F-4D97-AF65-F5344CB8AC3E}">
        <p14:creationId xmlns:p14="http://schemas.microsoft.com/office/powerpoint/2010/main" val="310410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07220"/>
            <a:ext cx="11161801" cy="210923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 Écris « Vrai » ou « Faux 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Le mot « médecin » est avant le mot « mettre » dans le dictionnaire.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A8C3F9-D9CE-413A-A42C-CE26E8B47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F138DE58-CAE3-439A-A719-79CC7F06D20C}"/>
              </a:ext>
            </a:extLst>
          </p:cNvPr>
          <p:cNvSpPr txBox="1"/>
          <p:nvPr/>
        </p:nvSpPr>
        <p:spPr>
          <a:xfrm>
            <a:off x="516246" y="4150322"/>
            <a:ext cx="10318073" cy="1675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Vérifie si la pièce est </a:t>
            </a:r>
            <a:r>
              <a:rPr kumimoji="0" lang="fr-FR" sz="3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tombée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côté pile.  </a:t>
            </a:r>
          </a:p>
        </p:txBody>
      </p:sp>
    </p:spTree>
    <p:extLst>
      <p:ext uri="{BB962C8B-B14F-4D97-AF65-F5344CB8AC3E}">
        <p14:creationId xmlns:p14="http://schemas.microsoft.com/office/powerpoint/2010/main" val="3903655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5099" y="191808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FAUX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D7ADC4A-1150-486B-A244-9AB3044E4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453F548C-8241-47CF-969E-3D89AB35D467}"/>
              </a:ext>
            </a:extLst>
          </p:cNvPr>
          <p:cNvSpPr txBox="1"/>
          <p:nvPr/>
        </p:nvSpPr>
        <p:spPr>
          <a:xfrm>
            <a:off x="530093" y="4161977"/>
            <a:ext cx="10513728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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Non, c’est le verbe.</a:t>
            </a:r>
          </a:p>
        </p:txBody>
      </p:sp>
    </p:spTree>
    <p:extLst>
      <p:ext uri="{BB962C8B-B14F-4D97-AF65-F5344CB8AC3E}">
        <p14:creationId xmlns:p14="http://schemas.microsoft.com/office/powerpoint/2010/main" val="474951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31726"/>
            <a:ext cx="11161801" cy="20847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 Écris « Vrai » ou « Faux 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Le mot « chapeau » est avant le mot « cerise » dans le dictionnaire.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16B08E8-152D-49F5-BF62-C40336B80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6" y="4016456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Les haricots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magiques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poussent dans le jardin. </a:t>
            </a:r>
          </a:p>
        </p:txBody>
      </p:sp>
    </p:spTree>
    <p:extLst>
      <p:ext uri="{BB962C8B-B14F-4D97-AF65-F5344CB8AC3E}">
        <p14:creationId xmlns:p14="http://schemas.microsoft.com/office/powerpoint/2010/main" val="1665514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1112" y="199735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FAUX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CDA8EAB-C20C-44AF-ADBC-CEE2C9265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30093" y="4161977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Oui</a:t>
            </a:r>
          </a:p>
        </p:txBody>
      </p:sp>
    </p:spTree>
    <p:extLst>
      <p:ext uri="{BB962C8B-B14F-4D97-AF65-F5344CB8AC3E}">
        <p14:creationId xmlns:p14="http://schemas.microsoft.com/office/powerpoint/2010/main" val="180915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30093" y="1931726"/>
            <a:ext cx="11161801" cy="20847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 Écris « Vrai » ou « Faux 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  <a:p>
            <a:r>
              <a:rPr lang="fr-FR" sz="3600" dirty="0"/>
              <a:t>Le mot « gronder » est après le mot « grandir » dans le dictionnaire.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16B08E8-152D-49F5-BF62-C40336B802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6" y="4016456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marron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est le fruit du marronnier.  </a:t>
            </a:r>
          </a:p>
        </p:txBody>
      </p:sp>
    </p:spTree>
    <p:extLst>
      <p:ext uri="{BB962C8B-B14F-4D97-AF65-F5344CB8AC3E}">
        <p14:creationId xmlns:p14="http://schemas.microsoft.com/office/powerpoint/2010/main" val="142191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01112" y="1997357"/>
            <a:ext cx="11161801" cy="17353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3200" b="1" dirty="0">
                <a:solidFill>
                  <a:srgbClr val="9EC979"/>
                </a:solidFill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VRAI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b="1" dirty="0">
              <a:solidFill>
                <a:srgbClr val="9EC979"/>
              </a:solidFill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CDA8EAB-C20C-44AF-ADBC-CEE2C9265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30093" y="4161977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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Non, c’est un nom. </a:t>
            </a:r>
          </a:p>
        </p:txBody>
      </p:sp>
    </p:spTree>
    <p:extLst>
      <p:ext uri="{BB962C8B-B14F-4D97-AF65-F5344CB8AC3E}">
        <p14:creationId xmlns:p14="http://schemas.microsoft.com/office/powerpoint/2010/main" val="41877074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308</Words>
  <Application>Microsoft Office PowerPoint</Application>
  <PresentationFormat>Grand écran</PresentationFormat>
  <Paragraphs>80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Thème Office</vt:lpstr>
      <vt:lpstr>Rituel 3 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41</cp:revision>
  <dcterms:created xsi:type="dcterms:W3CDTF">2021-07-17T07:25:24Z</dcterms:created>
  <dcterms:modified xsi:type="dcterms:W3CDTF">2022-04-14T20:17:31Z</dcterms:modified>
</cp:coreProperties>
</file>