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0" r:id="rId3"/>
    <p:sldId id="281" r:id="rId4"/>
    <p:sldId id="262" r:id="rId5"/>
    <p:sldId id="271" r:id="rId6"/>
    <p:sldId id="279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1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/>
              <a:t>Je copie :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7437"/>
            <a:ext cx="10515600" cy="470952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fr-FR" sz="4400" dirty="0"/>
          </a:p>
          <a:p>
            <a:pPr>
              <a:lnSpc>
                <a:spcPct val="150000"/>
              </a:lnSpc>
            </a:pPr>
            <a:r>
              <a:rPr lang="fr-FR" sz="6600" dirty="0">
                <a:latin typeface="Cursive standard" pitchFamily="2" charset="0"/>
              </a:rPr>
              <a:t> A, N, M</a:t>
            </a:r>
          </a:p>
          <a:p>
            <a:pPr>
              <a:lnSpc>
                <a:spcPct val="150000"/>
              </a:lnSpc>
            </a:pPr>
            <a:endParaRPr lang="fr-FR" sz="4400" dirty="0">
              <a:latin typeface="Cursive standard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98170" y="6093633"/>
            <a:ext cx="7931224" cy="32089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AD87A9A-2582-4571-B77B-732C399B7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586" y="1950076"/>
            <a:ext cx="4431213" cy="295784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12FBC6F-B423-4E8C-9DD4-8614AD2512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000"/>
          <a:stretch/>
        </p:blipFill>
        <p:spPr>
          <a:xfrm>
            <a:off x="0" y="506027"/>
            <a:ext cx="610174" cy="72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22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/>
              <a:t>Je copie :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9701"/>
            <a:ext cx="10515600" cy="470952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maman embrasse sa petite fille. Elle lui offre deux sacs de billes pour son anniversaire.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374576" y="5881714"/>
            <a:ext cx="7931224" cy="71748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E2 Je copie efficacement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12FBC6F-B423-4E8C-9DD4-8614AD2512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0" y="506027"/>
            <a:ext cx="610174" cy="72171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D914AC0-9122-427D-90DD-4D2A00FAD5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800" t="15159" r="46063" b="9400"/>
          <a:stretch/>
        </p:blipFill>
        <p:spPr>
          <a:xfrm>
            <a:off x="7302126" y="2718848"/>
            <a:ext cx="2664296" cy="388035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411DB41-0FE2-4071-8C5E-6B94B72D572E}"/>
              </a:ext>
            </a:extLst>
          </p:cNvPr>
          <p:cNvSpPr txBox="1"/>
          <p:nvPr/>
        </p:nvSpPr>
        <p:spPr>
          <a:xfrm>
            <a:off x="2405965" y="3260422"/>
            <a:ext cx="3868445" cy="1762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Je réalise une fiche du mini-fichier </a:t>
            </a:r>
            <a:r>
              <a:rPr kumimoji="0" lang="fr-FR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Copix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.</a:t>
            </a: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ursive standard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2227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F3CC7D1-CBD6-4215-9A7D-D7A85DEDF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3E20D3E-5F80-462B-9841-A0A762984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4A2A3647-1CAC-49DC-B383-7A2BEB1A9F54}"/>
              </a:ext>
            </a:extLst>
          </p:cNvPr>
          <p:cNvSpPr txBox="1"/>
          <p:nvPr/>
        </p:nvSpPr>
        <p:spPr>
          <a:xfrm>
            <a:off x="253716" y="6229866"/>
            <a:ext cx="6098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i="1" dirty="0">
                <a:solidFill>
                  <a:srgbClr val="00B050"/>
                </a:solidFill>
              </a:rPr>
              <a:t>E4 Je produis un écrit répondant à une consigne</a:t>
            </a:r>
            <a:endParaRPr lang="fr-FR" dirty="0"/>
          </a:p>
        </p:txBody>
      </p:sp>
      <p:sp>
        <p:nvSpPr>
          <p:cNvPr id="14" name="Titre 2">
            <a:extLst>
              <a:ext uri="{FF2B5EF4-FFF2-40B4-BE49-F238E27FC236}">
                <a16:creationId xmlns:a16="http://schemas.microsoft.com/office/drawing/2014/main" id="{D8DC2A23-C353-4782-B6A2-3610463F3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73" y="-75978"/>
            <a:ext cx="5053886" cy="1143000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563AA"/>
                </a:solidFill>
              </a:rPr>
              <a:t>La maison de mes rêves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96B55D9E-B930-47A3-B625-3A5ADA90A16D}"/>
              </a:ext>
            </a:extLst>
          </p:cNvPr>
          <p:cNvSpPr txBox="1">
            <a:spLocks/>
          </p:cNvSpPr>
          <p:nvPr/>
        </p:nvSpPr>
        <p:spPr>
          <a:xfrm>
            <a:off x="6650812" y="1157772"/>
            <a:ext cx="5053887" cy="192657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Décris la maison de tes rêves en donnant au moins 3 informations </a:t>
            </a:r>
          </a:p>
          <a:p>
            <a:r>
              <a:rPr lang="fr-FR" dirty="0"/>
              <a:t>Utilise au moins 5 mots de la fiche « Autour du mot » que tu as travaillée. </a:t>
            </a:r>
          </a:p>
          <a:p>
            <a:endParaRPr lang="fr-FR" sz="700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573C1D68-7742-4C3D-97A7-F114F45770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6293" y="3175101"/>
            <a:ext cx="4942926" cy="2637515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DB832042-2F69-4CAD-9D97-431B8E94D0A5}"/>
              </a:ext>
            </a:extLst>
          </p:cNvPr>
          <p:cNvSpPr txBox="1">
            <a:spLocks/>
          </p:cNvSpPr>
          <p:nvPr/>
        </p:nvSpPr>
        <p:spPr>
          <a:xfrm>
            <a:off x="1165177" y="-167260"/>
            <a:ext cx="56422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EC979"/>
                </a:solidFill>
              </a:rPr>
              <a:t>La maison hantée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C310E62-E6AE-461F-8129-EB44E05EA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0222" y="842316"/>
            <a:ext cx="5395778" cy="3383455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fr-FR" sz="3600" dirty="0"/>
              <a:t>Raconte comment tu décorerais ta maison pour halloween. Tu dois donner au moins 2 informations.</a:t>
            </a:r>
          </a:p>
          <a:p>
            <a:pPr>
              <a:lnSpc>
                <a:spcPct val="120000"/>
              </a:lnSpc>
            </a:pPr>
            <a:r>
              <a:rPr lang="fr-FR" sz="3600" dirty="0"/>
              <a:t>Utilise des mots de la fiche « Autour du mot » que tu as travaillée.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03AF5C7-DCD9-A78A-E042-995C9A6CA6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0568" y="3779743"/>
            <a:ext cx="3675185" cy="245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1023C20-8C2B-4877-98CB-57C16201A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73BA774-CB49-456E-ACB0-4E2015554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ED550117-749B-4071-B590-A09033CBCAA9}"/>
              </a:ext>
            </a:extLst>
          </p:cNvPr>
          <p:cNvSpPr txBox="1"/>
          <p:nvPr/>
        </p:nvSpPr>
        <p:spPr>
          <a:xfrm>
            <a:off x="253716" y="6045200"/>
            <a:ext cx="6098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fr-FR" sz="1800" i="1" dirty="0">
                <a:solidFill>
                  <a:srgbClr val="00B050"/>
                </a:solidFill>
              </a:rPr>
              <a:t>E4 Je produis un écrit répondant à une consigne</a:t>
            </a:r>
            <a:endParaRPr lang="fr-FR" sz="1800" dirty="0">
              <a:solidFill>
                <a:prstClr val="black"/>
              </a:solidFill>
            </a:endParaRPr>
          </a:p>
        </p:txBody>
      </p:sp>
      <p:sp>
        <p:nvSpPr>
          <p:cNvPr id="10" name="Titre 2">
            <a:extLst>
              <a:ext uri="{FF2B5EF4-FFF2-40B4-BE49-F238E27FC236}">
                <a16:creationId xmlns:a16="http://schemas.microsoft.com/office/drawing/2014/main" id="{63C9B7F0-9328-4889-B36B-C6C265F72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4266" y="0"/>
            <a:ext cx="4877473" cy="1143000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563AA"/>
                </a:solidFill>
                <a:latin typeface="+mn-lt"/>
              </a:rPr>
              <a:t>J’écris des virelangues</a:t>
            </a:r>
          </a:p>
        </p:txBody>
      </p:sp>
      <p:sp>
        <p:nvSpPr>
          <p:cNvPr id="11" name="Espace réservé du contenu 4">
            <a:extLst>
              <a:ext uri="{FF2B5EF4-FFF2-40B4-BE49-F238E27FC236}">
                <a16:creationId xmlns:a16="http://schemas.microsoft.com/office/drawing/2014/main" id="{2A7FDC1C-69BA-4D3B-9EF0-09D7762A9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4266" y="1120500"/>
            <a:ext cx="5250425" cy="1827098"/>
          </a:xfrm>
        </p:spPr>
        <p:txBody>
          <a:bodyPr>
            <a:normAutofit fontScale="92500" lnSpcReduction="10000"/>
          </a:bodyPr>
          <a:lstStyle/>
          <a:p>
            <a:r>
              <a:rPr lang="fr-FR" dirty="0"/>
              <a:t>Écris à ton tour un ou plusieurs virelangues. Il faudra retrouver beaucoup de fois (au moins 4-5 fois) le même son dans ta phrase. Tu peux aussi mettre des sons proches.</a:t>
            </a:r>
          </a:p>
          <a:p>
            <a:endParaRPr lang="fr-FR" sz="1050" dirty="0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0CEA331-4ED6-4F71-A4A7-21DFEC390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515" y="3367649"/>
            <a:ext cx="3162973" cy="211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E922BD87-13B7-40D7-9156-F692BBB9CDF3}"/>
              </a:ext>
            </a:extLst>
          </p:cNvPr>
          <p:cNvSpPr txBox="1">
            <a:spLocks/>
          </p:cNvSpPr>
          <p:nvPr/>
        </p:nvSpPr>
        <p:spPr>
          <a:xfrm>
            <a:off x="1078144" y="-102531"/>
            <a:ext cx="51209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EC979"/>
                </a:solidFill>
                <a:latin typeface="+mn-lt"/>
              </a:rPr>
              <a:t>Texte sur la Préhistoire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4C13040D-A86C-458E-954F-F891BC155CB4}"/>
              </a:ext>
            </a:extLst>
          </p:cNvPr>
          <p:cNvSpPr txBox="1">
            <a:spLocks/>
          </p:cNvSpPr>
          <p:nvPr/>
        </p:nvSpPr>
        <p:spPr>
          <a:xfrm>
            <a:off x="845574" y="1012260"/>
            <a:ext cx="5250426" cy="5165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Qui était Lucy ?</a:t>
            </a:r>
          </a:p>
          <a:p>
            <a:pPr marL="0" indent="0">
              <a:buNone/>
            </a:pPr>
            <a:r>
              <a:rPr lang="fr-FR" sz="2800" dirty="0"/>
              <a:t>Écris au moins 3 phrases à l’imparfait.</a:t>
            </a:r>
            <a:endParaRPr lang="fr-FR" sz="28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4956532-FDAB-402E-ABC7-1CC5AA2D0A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621" y="2697616"/>
            <a:ext cx="4329937" cy="304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26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B6612F4E-D17D-4B3B-B08F-283ECAF6C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8853" y="70480"/>
            <a:ext cx="8229600" cy="1143000"/>
          </a:xfrm>
        </p:spPr>
        <p:txBody>
          <a:bodyPr>
            <a:normAutofit/>
          </a:bodyPr>
          <a:lstStyle/>
          <a:p>
            <a:r>
              <a:rPr lang="fr-FR" sz="4000" b="1" dirty="0"/>
              <a:t>Photo dictée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54EE554E-4CEE-49F7-8864-100C507737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8852" y="1213481"/>
            <a:ext cx="8596445" cy="2513130"/>
          </a:xfrm>
        </p:spPr>
        <p:txBody>
          <a:bodyPr>
            <a:normAutofit fontScale="77500" lnSpcReduction="20000"/>
          </a:bodyPr>
          <a:lstStyle/>
          <a:p>
            <a:r>
              <a:rPr lang="fr-FR" sz="4000" dirty="0"/>
              <a:t>Je décris mon dessin ou ma photo en 4-5 lignes.</a:t>
            </a:r>
          </a:p>
          <a:p>
            <a:r>
              <a:rPr lang="fr-FR" sz="4000" dirty="0"/>
              <a:t>Après relecture, je dépose mon texte dans une pochette.</a:t>
            </a:r>
          </a:p>
          <a:p>
            <a:r>
              <a:rPr lang="fr-FR" sz="4000" dirty="0"/>
              <a:t>Je récupérerai le texte de quelqu’un d’autre que je devrai dessiner. </a:t>
            </a:r>
          </a:p>
          <a:p>
            <a:pPr marL="0" lv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89F2E94-9C25-4C38-B2EA-34D8BAD19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8010" y="3212243"/>
            <a:ext cx="4044464" cy="269525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9271AF9-334F-46A9-BBF2-1846913EF0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9148"/>
          <a:stretch/>
        </p:blipFill>
        <p:spPr>
          <a:xfrm>
            <a:off x="0" y="1056442"/>
            <a:ext cx="525061" cy="63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512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250</Words>
  <Application>Microsoft Office PowerPoint</Application>
  <PresentationFormat>Grand écran</PresentationFormat>
  <Paragraphs>43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Je copie :</vt:lpstr>
      <vt:lpstr>Je copie :</vt:lpstr>
      <vt:lpstr>La maison de mes rêves</vt:lpstr>
      <vt:lpstr>J’écris des virelangues</vt:lpstr>
      <vt:lpstr>Photo dictée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23</cp:revision>
  <dcterms:created xsi:type="dcterms:W3CDTF">2021-07-17T07:25:24Z</dcterms:created>
  <dcterms:modified xsi:type="dcterms:W3CDTF">2022-08-21T17:45:57Z</dcterms:modified>
</cp:coreProperties>
</file>