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72" r:id="rId4"/>
    <p:sldId id="275" r:id="rId5"/>
    <p:sldId id="276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C979"/>
    <a:srgbClr val="9563AA"/>
    <a:srgbClr val="F4944A"/>
    <a:srgbClr val="FFC000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9" d="100"/>
          <a:sy n="79" d="100"/>
        </p:scale>
        <p:origin x="248" y="18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9.jpe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00B05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Activités d’oral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sz="4400" dirty="0"/>
              <a:t>Semaine 2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559BA61-89C9-4C2C-89C2-BCC26C693E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 </a:t>
            </a:r>
          </a:p>
        </p:txBody>
      </p: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C227F668-0B22-4223-B264-0C906566EF28}"/>
              </a:ext>
            </a:extLst>
          </p:cNvPr>
          <p:cNvGrpSpPr/>
          <p:nvPr/>
        </p:nvGrpSpPr>
        <p:grpSpPr>
          <a:xfrm rot="1394409">
            <a:off x="-679122" y="307220"/>
            <a:ext cx="1358241" cy="1141944"/>
            <a:chOff x="978558" y="572028"/>
            <a:chExt cx="1358241" cy="1141944"/>
          </a:xfrm>
        </p:grpSpPr>
        <p:sp>
          <p:nvSpPr>
            <p:cNvPr id="9" name="Corde 8">
              <a:extLst>
                <a:ext uri="{FF2B5EF4-FFF2-40B4-BE49-F238E27FC236}">
                  <a16:creationId xmlns:a16="http://schemas.microsoft.com/office/drawing/2014/main" id="{9BC5AB0A-FBF9-4DBE-9350-DD4B75190006}"/>
                </a:ext>
              </a:extLst>
            </p:cNvPr>
            <p:cNvSpPr/>
            <p:nvPr/>
          </p:nvSpPr>
          <p:spPr>
            <a:xfrm>
              <a:off x="978558" y="748772"/>
              <a:ext cx="965200" cy="965200"/>
            </a:xfrm>
            <a:prstGeom prst="chord">
              <a:avLst/>
            </a:prstGeom>
            <a:solidFill>
              <a:srgbClr val="F494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rgbClr val="F4944A"/>
                </a:solidFill>
              </a:endParaRPr>
            </a:p>
          </p:txBody>
        </p:sp>
        <p:sp>
          <p:nvSpPr>
            <p:cNvPr id="10" name="Corde 9">
              <a:extLst>
                <a:ext uri="{FF2B5EF4-FFF2-40B4-BE49-F238E27FC236}">
                  <a16:creationId xmlns:a16="http://schemas.microsoft.com/office/drawing/2014/main" id="{EAD7C9B6-05B5-4BDB-91B8-F9CCC5C259D6}"/>
                </a:ext>
              </a:extLst>
            </p:cNvPr>
            <p:cNvSpPr/>
            <p:nvPr/>
          </p:nvSpPr>
          <p:spPr>
            <a:xfrm rot="10800000">
              <a:off x="1371599" y="572028"/>
              <a:ext cx="965200" cy="965200"/>
            </a:xfrm>
            <a:prstGeom prst="chord">
              <a:avLst/>
            </a:prstGeom>
            <a:solidFill>
              <a:srgbClr val="9EC9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B6188A24-AEC5-4A3E-9E0F-2F94EFE81666}"/>
                </a:ext>
              </a:extLst>
            </p:cNvPr>
            <p:cNvSpPr txBox="1"/>
            <p:nvPr/>
          </p:nvSpPr>
          <p:spPr>
            <a:xfrm rot="19973461">
              <a:off x="1042160" y="1046707"/>
              <a:ext cx="6688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CE1</a:t>
              </a:r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A386D66F-DDBB-4B95-B529-BE3E4F2A88A3}"/>
                </a:ext>
              </a:extLst>
            </p:cNvPr>
            <p:cNvSpPr txBox="1"/>
            <p:nvPr/>
          </p:nvSpPr>
          <p:spPr>
            <a:xfrm rot="19973461">
              <a:off x="1625516" y="816747"/>
              <a:ext cx="6688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CE2</a:t>
              </a:r>
            </a:p>
          </p:txBody>
        </p:sp>
      </p:grpSp>
      <p:pic>
        <p:nvPicPr>
          <p:cNvPr id="11" name="Image 10">
            <a:extLst>
              <a:ext uri="{FF2B5EF4-FFF2-40B4-BE49-F238E27FC236}">
                <a16:creationId xmlns:a16="http://schemas.microsoft.com/office/drawing/2014/main" id="{73204354-D8A8-4B7D-B146-21B21F2967D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980" b="49860"/>
          <a:stretch/>
        </p:blipFill>
        <p:spPr>
          <a:xfrm>
            <a:off x="-46807" y="1009739"/>
            <a:ext cx="755953" cy="909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281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4354" y="46883"/>
            <a:ext cx="9423400" cy="902763"/>
          </a:xfrm>
        </p:spPr>
        <p:txBody>
          <a:bodyPr/>
          <a:lstStyle/>
          <a:p>
            <a:r>
              <a:rPr lang="fr-FR" b="1" dirty="0"/>
              <a:t>Présentation des ateliers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FCC8E195-5C83-48B2-913A-83FA3B2833A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43864" y="390396"/>
            <a:ext cx="857370" cy="733528"/>
          </a:xfrm>
          <a:prstGeom prst="rect">
            <a:avLst/>
          </a:prstGeom>
        </p:spPr>
      </p:pic>
      <p:sp>
        <p:nvSpPr>
          <p:cNvPr id="10" name="Espace réservé du texte 3">
            <a:extLst>
              <a:ext uri="{FF2B5EF4-FFF2-40B4-BE49-F238E27FC236}">
                <a16:creationId xmlns:a16="http://schemas.microsoft.com/office/drawing/2014/main" id="{009E01D4-2073-4ED6-9077-C6B0ADBF95B3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Oral 1 – J’écoute avec attention</a:t>
            </a: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5C893CF8-CAC5-48EA-A7B3-9F271F9054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1271" y="1267888"/>
            <a:ext cx="4404742" cy="5029636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178B0F25-0A23-4232-AE2C-6BF938A67582}"/>
              </a:ext>
            </a:extLst>
          </p:cNvPr>
          <p:cNvSpPr txBox="1"/>
          <p:nvPr/>
        </p:nvSpPr>
        <p:spPr>
          <a:xfrm>
            <a:off x="1621706" y="729669"/>
            <a:ext cx="5463646" cy="47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b="1" dirty="0">
                <a:solidFill>
                  <a:srgbClr val="9EC97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CE2 :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4674C2D8-83D6-4F49-BEB5-CE9E992A619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" r="-9134" b="50395"/>
          <a:stretch/>
        </p:blipFill>
        <p:spPr>
          <a:xfrm>
            <a:off x="0" y="992522"/>
            <a:ext cx="478903" cy="48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4923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7115" y="0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9EC979"/>
                </a:solidFill>
              </a:rPr>
              <a:t>Poème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4</a:t>
            </a:r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Oral 1 – J’écoute avec attention</a:t>
            </a: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0" name="Espace réservé du contenu 9">
            <a:extLst>
              <a:ext uri="{FF2B5EF4-FFF2-40B4-BE49-F238E27FC236}">
                <a16:creationId xmlns:a16="http://schemas.microsoft.com/office/drawing/2014/main" id="{409EC38A-74E8-4ED5-81A3-5630318B1B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4629" y="1478362"/>
            <a:ext cx="5257800" cy="4351338"/>
          </a:xfrm>
        </p:spPr>
        <p:txBody>
          <a:bodyPr/>
          <a:lstStyle/>
          <a:p>
            <a:r>
              <a:rPr lang="fr-FR" dirty="0"/>
              <a:t>Je choisis mon poème parmi ceux proposés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983DFD92-E25D-4E29-A83D-49D77FD6E3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3023" y="2382044"/>
            <a:ext cx="3238500" cy="32385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0A59DCD4-BC75-49F7-B8C2-FED35F9DF33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43864" y="390396"/>
            <a:ext cx="857370" cy="733528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01DBE396-6AB7-4D4A-B266-EF467815E2C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" r="-9134" b="50395"/>
          <a:stretch/>
        </p:blipFill>
        <p:spPr>
          <a:xfrm>
            <a:off x="0" y="992522"/>
            <a:ext cx="478903" cy="485840"/>
          </a:xfrm>
          <a:prstGeom prst="rect">
            <a:avLst/>
          </a:prstGeom>
        </p:spPr>
      </p:pic>
      <p:sp>
        <p:nvSpPr>
          <p:cNvPr id="13" name="Titre 1">
            <a:extLst>
              <a:ext uri="{FF2B5EF4-FFF2-40B4-BE49-F238E27FC236}">
                <a16:creationId xmlns:a16="http://schemas.microsoft.com/office/drawing/2014/main" id="{D909F3C8-9E66-464B-A31D-BF7FDECB9444}"/>
              </a:ext>
            </a:extLst>
          </p:cNvPr>
          <p:cNvSpPr txBox="1">
            <a:spLocks/>
          </p:cNvSpPr>
          <p:nvPr/>
        </p:nvSpPr>
        <p:spPr>
          <a:xfrm>
            <a:off x="7492825" y="219478"/>
            <a:ext cx="4321546" cy="8866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b="1" dirty="0">
                <a:solidFill>
                  <a:srgbClr val="9563AA"/>
                </a:solidFill>
              </a:rPr>
              <a:t>Autour du mot - fin</a:t>
            </a:r>
          </a:p>
        </p:txBody>
      </p:sp>
      <p:sp>
        <p:nvSpPr>
          <p:cNvPr id="14" name="Espace réservé du contenu 10">
            <a:extLst>
              <a:ext uri="{FF2B5EF4-FFF2-40B4-BE49-F238E27FC236}">
                <a16:creationId xmlns:a16="http://schemas.microsoft.com/office/drawing/2014/main" id="{7888C0BE-639C-4159-A714-437057A863E4}"/>
              </a:ext>
            </a:extLst>
          </p:cNvPr>
          <p:cNvSpPr txBox="1">
            <a:spLocks/>
          </p:cNvSpPr>
          <p:nvPr/>
        </p:nvSpPr>
        <p:spPr>
          <a:xfrm>
            <a:off x="7264304" y="1367974"/>
            <a:ext cx="4321545" cy="459217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2400" dirty="0"/>
              <a:t>Terminer la fiche Autour du mot : espace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sz="24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2400" dirty="0"/>
              <a:t>Choisir les mots à mémoriser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2400" dirty="0"/>
              <a:t>Mémoriser l’orthographe, le sens des mots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dirty="0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E9A8558B-BA6E-4D1C-AC61-60698EF4943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5800" y="4173437"/>
            <a:ext cx="2517835" cy="1656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3794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8686" y="57853"/>
            <a:ext cx="9423400" cy="902763"/>
          </a:xfrm>
        </p:spPr>
        <p:txBody>
          <a:bodyPr>
            <a:normAutofit/>
          </a:bodyPr>
          <a:lstStyle/>
          <a:p>
            <a:r>
              <a:rPr lang="fr-FR" sz="4000" b="1" dirty="0">
                <a:solidFill>
                  <a:srgbClr val="9EC979"/>
                </a:solidFill>
              </a:rPr>
              <a:t>Synthèse Autour du mot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0" name="Espace réservé du texte 3">
            <a:extLst>
              <a:ext uri="{FF2B5EF4-FFF2-40B4-BE49-F238E27FC236}">
                <a16:creationId xmlns:a16="http://schemas.microsoft.com/office/drawing/2014/main" id="{009E01D4-2073-4ED6-9077-C6B0ADBF95B3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Oral 1 – J’écoute avec attention</a:t>
            </a: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7BB46AFB-4682-4D31-A52D-BE870E66D544}"/>
              </a:ext>
            </a:extLst>
          </p:cNvPr>
          <p:cNvSpPr txBox="1"/>
          <p:nvPr/>
        </p:nvSpPr>
        <p:spPr>
          <a:xfrm>
            <a:off x="1579914" y="949646"/>
            <a:ext cx="5463646" cy="47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b="1" dirty="0">
                <a:solidFill>
                  <a:srgbClr val="9EC97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CE2 :</a:t>
            </a: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79A153F4-9D41-4A4D-8856-5CBC8E6A00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747" y="1708776"/>
            <a:ext cx="5921253" cy="4123176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781EBE7B-74AA-4F0F-BD06-FF872163D83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43864" y="390396"/>
            <a:ext cx="857370" cy="733528"/>
          </a:xfrm>
          <a:prstGeom prst="rect">
            <a:avLst/>
          </a:prstGeom>
        </p:spPr>
      </p:pic>
      <p:sp>
        <p:nvSpPr>
          <p:cNvPr id="9" name="Titre 1">
            <a:extLst>
              <a:ext uri="{FF2B5EF4-FFF2-40B4-BE49-F238E27FC236}">
                <a16:creationId xmlns:a16="http://schemas.microsoft.com/office/drawing/2014/main" id="{3D113290-57C9-47DB-A439-331E09B964F6}"/>
              </a:ext>
            </a:extLst>
          </p:cNvPr>
          <p:cNvSpPr txBox="1">
            <a:spLocks/>
          </p:cNvSpPr>
          <p:nvPr/>
        </p:nvSpPr>
        <p:spPr>
          <a:xfrm>
            <a:off x="6419069" y="193267"/>
            <a:ext cx="6264695" cy="6579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4000" b="1" dirty="0">
                <a:solidFill>
                  <a:srgbClr val="9563AA"/>
                </a:solidFill>
              </a:rPr>
              <a:t>Le coin des orateurs</a:t>
            </a:r>
          </a:p>
        </p:txBody>
      </p:sp>
      <p:sp>
        <p:nvSpPr>
          <p:cNvPr id="11" name="Espace réservé du contenu 4">
            <a:extLst>
              <a:ext uri="{FF2B5EF4-FFF2-40B4-BE49-F238E27FC236}">
                <a16:creationId xmlns:a16="http://schemas.microsoft.com/office/drawing/2014/main" id="{3DD1F4A7-9491-4D65-8486-F1FD4BE323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56628" y="848699"/>
            <a:ext cx="5189575" cy="11719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/>
              <a:t>Je présente une idée, je partage une opinion.</a:t>
            </a:r>
            <a:endParaRPr lang="fr-FR" sz="2400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A80D442A-1427-4B83-9935-515E0DAF33B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9970" y="1978958"/>
            <a:ext cx="3976848" cy="2858360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E53B57B2-C1FD-4503-941A-B0F7244831A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" r="-9134" b="50395"/>
          <a:stretch/>
        </p:blipFill>
        <p:spPr>
          <a:xfrm>
            <a:off x="0" y="992522"/>
            <a:ext cx="478903" cy="48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9652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240109" y="6205590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0" name="Espace réservé du texte 3">
            <a:extLst>
              <a:ext uri="{FF2B5EF4-FFF2-40B4-BE49-F238E27FC236}">
                <a16:creationId xmlns:a16="http://schemas.microsoft.com/office/drawing/2014/main" id="{009E01D4-2073-4ED6-9077-C6B0ADBF95B3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Oral 3 – Je participe à des échanges</a:t>
            </a: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7BB46AFB-4682-4D31-A52D-BE870E66D544}"/>
              </a:ext>
            </a:extLst>
          </p:cNvPr>
          <p:cNvSpPr txBox="1"/>
          <p:nvPr/>
        </p:nvSpPr>
        <p:spPr>
          <a:xfrm>
            <a:off x="1237267" y="1873845"/>
            <a:ext cx="3771702" cy="30432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dirty="0">
                <a:solidFill>
                  <a:srgbClr val="9EC97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CE2 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Recopier sur une affiche des phrases dans lesquelles apparait le mot « et »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A1428916-2DEE-4A56-A8CF-88E2FFB4EF7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43864" y="390396"/>
            <a:ext cx="857370" cy="733528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953409EA-99B9-43F2-A845-CEFCBE486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3978" y="307493"/>
            <a:ext cx="4621503" cy="1003785"/>
          </a:xfrm>
        </p:spPr>
        <p:txBody>
          <a:bodyPr>
            <a:normAutofit/>
          </a:bodyPr>
          <a:lstStyle/>
          <a:p>
            <a:r>
              <a:rPr lang="fr-FR" sz="4000" b="1" dirty="0">
                <a:solidFill>
                  <a:srgbClr val="9563AA"/>
                </a:solidFill>
              </a:rPr>
              <a:t>J’invente une histoire</a:t>
            </a: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7CF10659-1259-4987-B34E-C39EDE7316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836384" y="2046656"/>
            <a:ext cx="4322534" cy="243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9EC9AE8D-D3D9-4056-A1DB-E44EC9B09D50}"/>
              </a:ext>
            </a:extLst>
          </p:cNvPr>
          <p:cNvSpPr txBox="1"/>
          <p:nvPr/>
        </p:nvSpPr>
        <p:spPr>
          <a:xfrm>
            <a:off x="1277902" y="439587"/>
            <a:ext cx="6376522" cy="7217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4000" b="1" dirty="0">
                <a:solidFill>
                  <a:srgbClr val="9EC97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Collecte « et »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82F83814-D130-41F0-A3E2-08496E13D25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" r="-9134" b="50395"/>
          <a:stretch/>
        </p:blipFill>
        <p:spPr>
          <a:xfrm>
            <a:off x="0" y="992522"/>
            <a:ext cx="478903" cy="48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1513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123</Words>
  <Application>Microsoft Office PowerPoint</Application>
  <PresentationFormat>Grand écran</PresentationFormat>
  <Paragraphs>35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Thème Office</vt:lpstr>
      <vt:lpstr>Activités d’oral</vt:lpstr>
      <vt:lpstr>Présentation des ateliers</vt:lpstr>
      <vt:lpstr>Poème</vt:lpstr>
      <vt:lpstr>Synthèse Autour du mot</vt:lpstr>
      <vt:lpstr>J’invente une histoire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37</cp:revision>
  <dcterms:created xsi:type="dcterms:W3CDTF">2021-07-17T07:25:24Z</dcterms:created>
  <dcterms:modified xsi:type="dcterms:W3CDTF">2022-02-02T13:37:13Z</dcterms:modified>
</cp:coreProperties>
</file>