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8" r:id="rId4"/>
    <p:sldId id="269" r:id="rId5"/>
    <p:sldId id="270" r:id="rId6"/>
    <p:sldId id="271" r:id="rId7"/>
    <p:sldId id="272" r:id="rId8"/>
    <p:sldId id="275" r:id="rId9"/>
    <p:sldId id="276" r:id="rId10"/>
    <p:sldId id="273" r:id="rId11"/>
    <p:sldId id="274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24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2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Classe des mots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/>
              <a:t>Semaine 4</a:t>
            </a:r>
            <a:endParaRPr lang="fr-FR" sz="2800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6AC296C-5324-4A02-9A93-4B43FD562C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153"/>
          <a:stretch/>
        </p:blipFill>
        <p:spPr>
          <a:xfrm>
            <a:off x="0" y="0"/>
            <a:ext cx="812677" cy="92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Indique la classe des mots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/>
              <a:t>Elle a décroché le téléphone </a:t>
            </a:r>
            <a:r>
              <a:rPr lang="fr-FR" sz="3600" u="sng" dirty="0"/>
              <a:t>rapidement</a:t>
            </a:r>
            <a:r>
              <a:rPr lang="fr-FR" sz="3600" dirty="0"/>
              <a:t>.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BC6CF8E-28B5-4D57-8194-0541D0AE27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896"/>
          <a:stretch/>
        </p:blipFill>
        <p:spPr>
          <a:xfrm>
            <a:off x="0" y="445982"/>
            <a:ext cx="507432" cy="57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4195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/>
              <a:t>Elle a décroché le téléphone </a:t>
            </a:r>
            <a:r>
              <a:rPr lang="fr-FR" sz="3600" u="sng" dirty="0"/>
              <a:t>rapidement</a:t>
            </a:r>
            <a:r>
              <a:rPr lang="fr-FR" sz="3600" dirty="0"/>
              <a:t>.  </a:t>
            </a:r>
          </a:p>
          <a:p>
            <a:pPr marL="0" indent="0">
              <a:buNone/>
            </a:pPr>
            <a:r>
              <a:rPr lang="fr-FR" sz="3600" dirty="0">
                <a:solidFill>
                  <a:srgbClr val="FF0000"/>
                </a:solidFill>
              </a:rPr>
              <a:t>                                                      Adverbe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18651F7-3FB7-4FE7-A0FD-B28F7929C0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896"/>
          <a:stretch/>
        </p:blipFill>
        <p:spPr>
          <a:xfrm>
            <a:off x="0" y="445982"/>
            <a:ext cx="507432" cy="57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744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Indique la classe des mots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/>
              <a:t>Mon ami habite à </a:t>
            </a:r>
            <a:r>
              <a:rPr lang="fr-FR" sz="3600" u="sng" dirty="0"/>
              <a:t>Dakar</a:t>
            </a:r>
            <a:r>
              <a:rPr lang="fr-FR" sz="3200" dirty="0"/>
              <a:t>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896"/>
          <a:stretch/>
        </p:blipFill>
        <p:spPr>
          <a:xfrm>
            <a:off x="0" y="445982"/>
            <a:ext cx="507432" cy="57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84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/>
              <a:t>Mon ami habite à </a:t>
            </a:r>
            <a:r>
              <a:rPr lang="fr-FR" sz="3600" u="sng" dirty="0"/>
              <a:t>Dakar</a:t>
            </a:r>
            <a:r>
              <a:rPr lang="fr-FR" sz="3600" dirty="0"/>
              <a:t>. </a:t>
            </a:r>
          </a:p>
          <a:p>
            <a:pPr marL="0" indent="0">
              <a:buNone/>
            </a:pPr>
            <a:r>
              <a:rPr lang="fr-FR" sz="3600" dirty="0">
                <a:solidFill>
                  <a:srgbClr val="FF0000"/>
                </a:solidFill>
              </a:rPr>
              <a:t>                            Nom propre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28A6DC-BA4A-4C6E-BF1E-0AB2B042EA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896"/>
          <a:stretch/>
        </p:blipFill>
        <p:spPr>
          <a:xfrm>
            <a:off x="0" y="445982"/>
            <a:ext cx="507432" cy="57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11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Indique la classe des mots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/>
              <a:t>C’est votre lieu de </a:t>
            </a:r>
            <a:r>
              <a:rPr lang="fr-FR" sz="3600" u="sng" dirty="0"/>
              <a:t>vacances</a:t>
            </a:r>
            <a:r>
              <a:rPr lang="fr-FR" sz="3600" dirty="0"/>
              <a:t> préféré.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F5F617E-5638-46D5-8CC7-4CC7B957CD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896"/>
          <a:stretch/>
        </p:blipFill>
        <p:spPr>
          <a:xfrm>
            <a:off x="0" y="445982"/>
            <a:ext cx="507432" cy="57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840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/>
              <a:t>C’est votre lieu de </a:t>
            </a:r>
            <a:r>
              <a:rPr lang="fr-FR" sz="3600" u="sng" dirty="0"/>
              <a:t>vacances</a:t>
            </a:r>
            <a:r>
              <a:rPr lang="fr-FR" sz="3600" dirty="0"/>
              <a:t> préféré.  </a:t>
            </a:r>
          </a:p>
          <a:p>
            <a:pPr marL="0" indent="0">
              <a:buNone/>
            </a:pPr>
            <a:r>
              <a:rPr lang="fr-FR" sz="3600" dirty="0">
                <a:solidFill>
                  <a:srgbClr val="FF0000"/>
                </a:solidFill>
              </a:rPr>
              <a:t>                  Nom commun féminin pluriel</a:t>
            </a:r>
          </a:p>
          <a:p>
            <a:endParaRPr lang="fr-FR" dirty="0"/>
          </a:p>
          <a:p>
            <a:pPr marL="0" indent="0">
              <a:buNone/>
            </a:pPr>
            <a:endParaRPr lang="fr-FR" sz="3600" dirty="0">
              <a:solidFill>
                <a:srgbClr val="FF0000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860DB47-1C98-4E1A-9846-869814801D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896"/>
          <a:stretch/>
        </p:blipFill>
        <p:spPr>
          <a:xfrm>
            <a:off x="0" y="445982"/>
            <a:ext cx="507432" cy="57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943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Indique la classe des mots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/>
              <a:t>Toujours à </a:t>
            </a:r>
            <a:r>
              <a:rPr lang="fr-FR" sz="3600" u="sng" dirty="0"/>
              <a:t>l’</a:t>
            </a:r>
            <a:r>
              <a:rPr lang="fr-FR" sz="3600" dirty="0"/>
              <a:t>école ?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7D26C51-3C6B-4E35-8EE3-7C0E6C45C2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896"/>
          <a:stretch/>
        </p:blipFill>
        <p:spPr>
          <a:xfrm>
            <a:off x="0" y="445982"/>
            <a:ext cx="507432" cy="57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8166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/>
              <a:t>Toujours à </a:t>
            </a:r>
            <a:r>
              <a:rPr lang="fr-FR" sz="3600" u="sng" dirty="0"/>
              <a:t>l’</a:t>
            </a:r>
            <a:r>
              <a:rPr lang="fr-FR" sz="3600" dirty="0"/>
              <a:t>école ? </a:t>
            </a:r>
          </a:p>
          <a:p>
            <a:pPr marL="0" indent="0">
              <a:buNone/>
            </a:pPr>
            <a:r>
              <a:rPr lang="fr-FR" sz="3600" dirty="0">
                <a:solidFill>
                  <a:srgbClr val="FF0000"/>
                </a:solidFill>
              </a:rPr>
              <a:t>Article défini féminin singulier (élidé)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1ED07BD-6512-456D-B28B-E9E2D2E0DE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896"/>
          <a:stretch/>
        </p:blipFill>
        <p:spPr>
          <a:xfrm>
            <a:off x="0" y="445982"/>
            <a:ext cx="507432" cy="57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066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Indique la classe des mots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/>
              <a:t>La lumière est restée </a:t>
            </a:r>
            <a:r>
              <a:rPr lang="fr-FR" sz="3600" u="sng" dirty="0"/>
              <a:t>allumée</a:t>
            </a:r>
            <a:r>
              <a:rPr lang="fr-FR" sz="3600" dirty="0"/>
              <a:t>. </a:t>
            </a:r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7D26C51-3C6B-4E35-8EE3-7C0E6C45C2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896"/>
          <a:stretch/>
        </p:blipFill>
        <p:spPr>
          <a:xfrm>
            <a:off x="0" y="445982"/>
            <a:ext cx="507432" cy="57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0019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/>
              <a:t>La lumière est restée </a:t>
            </a:r>
            <a:r>
              <a:rPr lang="fr-FR" sz="3600" u="sng" dirty="0"/>
              <a:t>allumée</a:t>
            </a:r>
            <a:r>
              <a:rPr lang="fr-FR" sz="3600" dirty="0"/>
              <a:t>. </a:t>
            </a:r>
          </a:p>
          <a:p>
            <a:pPr marL="0" indent="0">
              <a:buNone/>
            </a:pPr>
            <a:r>
              <a:rPr lang="fr-FR" sz="3600" dirty="0">
                <a:solidFill>
                  <a:srgbClr val="FF0000"/>
                </a:solidFill>
              </a:rPr>
              <a:t>				adjectif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1ED07BD-6512-456D-B28B-E9E2D2E0DE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896"/>
          <a:stretch/>
        </p:blipFill>
        <p:spPr>
          <a:xfrm>
            <a:off x="0" y="445982"/>
            <a:ext cx="507432" cy="57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05908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161</Words>
  <Application>Microsoft Office PowerPoint</Application>
  <PresentationFormat>Grand écran</PresentationFormat>
  <Paragraphs>59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Thème Office</vt:lpstr>
      <vt:lpstr>Rituel 2</vt:lpstr>
      <vt:lpstr>Indique la classe des mots</vt:lpstr>
      <vt:lpstr>Correction</vt:lpstr>
      <vt:lpstr>Indique la classe des mots</vt:lpstr>
      <vt:lpstr>Correction</vt:lpstr>
      <vt:lpstr>Indique la classe des mots</vt:lpstr>
      <vt:lpstr>Correction</vt:lpstr>
      <vt:lpstr>Indique la classe des mots</vt:lpstr>
      <vt:lpstr>Correction</vt:lpstr>
      <vt:lpstr>Indique la classe des mots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24</cp:revision>
  <dcterms:created xsi:type="dcterms:W3CDTF">2021-07-17T07:25:24Z</dcterms:created>
  <dcterms:modified xsi:type="dcterms:W3CDTF">2022-08-22T14:30:53Z</dcterms:modified>
</cp:coreProperties>
</file>