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616" y="6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fonctions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76442">
            <a:off x="-679120" y="230929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1421" y="19326"/>
            <a:ext cx="9423400" cy="1325563"/>
          </a:xfrm>
        </p:spPr>
        <p:txBody>
          <a:bodyPr>
            <a:normAutofit/>
          </a:bodyPr>
          <a:lstStyle/>
          <a:p>
            <a:r>
              <a:rPr lang="fr-FR" sz="4000" b="1" dirty="0"/>
              <a:t>Quelle est la fonction du groupe souligné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Hier, ils </a:t>
            </a: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ont eu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peur de l’orage.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55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Hier, ils </a:t>
            </a: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ont eu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peur de l’orage.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2" name="Image 11" descr="Une image contenant roue&#10;&#10;Description générée automatiquement">
            <a:extLst>
              <a:ext uri="{FF2B5EF4-FFF2-40B4-BE49-F238E27FC236}">
                <a16:creationId xmlns:a16="http://schemas.microsoft.com/office/drawing/2014/main" id="{71F3A7E6-C0A4-4043-8886-FAC1FBCFBF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849" y="3429000"/>
            <a:ext cx="896967" cy="896967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2C85502-C82B-4C0A-9E34-267E6807D9A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04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1421" y="19326"/>
            <a:ext cx="9423400" cy="1325563"/>
          </a:xfrm>
        </p:spPr>
        <p:txBody>
          <a:bodyPr>
            <a:normAutofit/>
          </a:bodyPr>
          <a:lstStyle/>
          <a:p>
            <a:r>
              <a:rPr lang="fr-FR" sz="4000" b="1" dirty="0"/>
              <a:t>Quelle est la fonction du groupe souligné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Devant le portail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, je planterai des tulipes.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809FB11-00CD-40F4-AB59-5A5D961E10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33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Devant le portail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, je planterai des tulipes.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F07D6A97-AF73-4B04-B03A-6296ABB1FF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5" t="11544" r="34297" b="13111"/>
          <a:stretch/>
        </p:blipFill>
        <p:spPr>
          <a:xfrm>
            <a:off x="1944294" y="3387047"/>
            <a:ext cx="916375" cy="88402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C042F45-7217-4EE6-BF11-FD4ACBD928B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550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1421" y="19326"/>
            <a:ext cx="9423400" cy="1325563"/>
          </a:xfrm>
        </p:spPr>
        <p:txBody>
          <a:bodyPr>
            <a:normAutofit/>
          </a:bodyPr>
          <a:lstStyle/>
          <a:p>
            <a:r>
              <a:rPr lang="fr-FR" sz="4000" b="1" dirty="0"/>
              <a:t>Quelle est la fonction du groupe souligné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À l’intérieur de la pièce, </a:t>
            </a: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tous les objets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étaient au sol.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0FE02F8-4025-42F7-B571-8107C1708B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7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À l’intérieur de la pièce, </a:t>
            </a: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tous les objets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 étaient au sol.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274FFAA-A1F4-47D3-9818-447EBD68E0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0" t="11841" r="31280" b="6237"/>
          <a:stretch/>
        </p:blipFill>
        <p:spPr>
          <a:xfrm>
            <a:off x="6202295" y="3615981"/>
            <a:ext cx="1049306" cy="95884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C51E1A3-54D0-4FAC-90ED-4C57CD1F7F0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35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1421" y="19326"/>
            <a:ext cx="9423400" cy="1325563"/>
          </a:xfrm>
        </p:spPr>
        <p:txBody>
          <a:bodyPr>
            <a:normAutofit/>
          </a:bodyPr>
          <a:lstStyle/>
          <a:p>
            <a:r>
              <a:rPr lang="fr-FR" sz="4000" b="1" dirty="0"/>
              <a:t>Quelle est la fonction du groupe souligné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Cette fois-ci, ils ont pensé </a:t>
            </a: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à leurs sacs de sport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DE52840-E59D-474E-9711-77A4A3AD2A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68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Cette fois-ci, ils ont pensé </a:t>
            </a:r>
            <a:r>
              <a:rPr lang="fr-FR" sz="3600" u="sng" dirty="0">
                <a:solidFill>
                  <a:prstClr val="black"/>
                </a:solidFill>
                <a:latin typeface="Calibri" panose="020F0502020204030204"/>
              </a:rPr>
              <a:t>à leurs sacs de sport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.</a:t>
            </a:r>
            <a:endParaRPr kumimoji="0" lang="fr-FR" sz="36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8E41AC1-D4A2-423C-8DF2-1AA52D75A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5" t="11544" r="34297" b="13111"/>
          <a:stretch/>
        </p:blipFill>
        <p:spPr>
          <a:xfrm>
            <a:off x="7308432" y="3429000"/>
            <a:ext cx="997368" cy="96216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A511F77-C30C-4C55-95DC-59C4FD2272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90395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1542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164</Words>
  <Application>Microsoft Office PowerPoint</Application>
  <PresentationFormat>Grand écran</PresentationFormat>
  <Paragraphs>46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1</vt:lpstr>
      <vt:lpstr>Quelle est la fonction du groupe souligné ? </vt:lpstr>
      <vt:lpstr>Correction</vt:lpstr>
      <vt:lpstr>Quelle est la fonction du groupe souligné ? </vt:lpstr>
      <vt:lpstr>Correction</vt:lpstr>
      <vt:lpstr>Quelle est la fonction du groupe souligné ? </vt:lpstr>
      <vt:lpstr>Correction</vt:lpstr>
      <vt:lpstr>Quelle est la fonction du groupe souligné ?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27</cp:revision>
  <dcterms:created xsi:type="dcterms:W3CDTF">2021-07-17T07:25:24Z</dcterms:created>
  <dcterms:modified xsi:type="dcterms:W3CDTF">2022-02-02T07:16:57Z</dcterms:modified>
</cp:coreProperties>
</file>