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8" r:id="rId4"/>
    <p:sldId id="275" r:id="rId5"/>
    <p:sldId id="280" r:id="rId6"/>
    <p:sldId id="281" r:id="rId7"/>
    <p:sldId id="282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9EC979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14/04/2022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5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d’oral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7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59BA61-89C9-4C2C-89C2-BCC26C693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2BD46BF-A6F7-4684-AAFE-53E76A135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64916"/>
            <a:ext cx="686148" cy="162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8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Présentation des ateliers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4A78D15-40FF-4840-B9F6-7708074919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BD211F4-0831-4DFA-972A-FD02D3A9CD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23EB511-B174-4EA9-AEDA-95BD22F0E85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114"/>
          <a:stretch/>
        </p:blipFill>
        <p:spPr>
          <a:xfrm>
            <a:off x="327560" y="3153382"/>
            <a:ext cx="525061" cy="61962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BB3CA4A-5B32-4A16-8C43-1BB13B1B5A4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985" t="49744"/>
          <a:stretch/>
        </p:blipFill>
        <p:spPr>
          <a:xfrm>
            <a:off x="10724227" y="3277645"/>
            <a:ext cx="535480" cy="62422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B85F1531-704C-4724-A37F-8B35208A65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3273" y="1132900"/>
            <a:ext cx="4604495" cy="528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92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0212" y="122067"/>
            <a:ext cx="9966131" cy="902763"/>
          </a:xfrm>
        </p:spPr>
        <p:txBody>
          <a:bodyPr>
            <a:normAutofit fontScale="90000"/>
          </a:bodyPr>
          <a:lstStyle/>
          <a:p>
            <a:r>
              <a:rPr lang="fr-FR" b="1" dirty="0"/>
              <a:t> </a:t>
            </a:r>
            <a:r>
              <a:rPr lang="fr-FR" b="1" dirty="0">
                <a:solidFill>
                  <a:srgbClr val="9EC979"/>
                </a:solidFill>
              </a:rPr>
              <a:t>Projet théâtre</a:t>
            </a:r>
            <a:r>
              <a:rPr lang="fr-FR" b="1" dirty="0"/>
              <a:t>                       </a:t>
            </a:r>
            <a:r>
              <a:rPr lang="fr-FR" b="1" dirty="0">
                <a:solidFill>
                  <a:srgbClr val="9563AA"/>
                </a:solidFill>
              </a:rPr>
              <a:t>Le speed </a:t>
            </a:r>
            <a:r>
              <a:rPr lang="fr-FR" b="1" dirty="0" err="1">
                <a:solidFill>
                  <a:srgbClr val="9563AA"/>
                </a:solidFill>
              </a:rPr>
              <a:t>booking</a:t>
            </a:r>
            <a:endParaRPr lang="fr-FR" b="1" dirty="0">
              <a:solidFill>
                <a:srgbClr val="9563AA"/>
              </a:solidFill>
            </a:endParaRP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011A5AD-6C36-4259-9C9D-2035E371D553}"/>
              </a:ext>
            </a:extLst>
          </p:cNvPr>
          <p:cNvSpPr txBox="1">
            <a:spLocks/>
          </p:cNvSpPr>
          <p:nvPr/>
        </p:nvSpPr>
        <p:spPr>
          <a:xfrm>
            <a:off x="374576" y="5774046"/>
            <a:ext cx="7931224" cy="36933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 – J’écoute avec attention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A3E6954-0DFF-4D7E-AC2B-0A11E5D38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E9F15B2-1816-46EF-9EAF-FBADCB26C1DA}"/>
              </a:ext>
            </a:extLst>
          </p:cNvPr>
          <p:cNvSpPr txBox="1"/>
          <p:nvPr/>
        </p:nvSpPr>
        <p:spPr>
          <a:xfrm>
            <a:off x="1380565" y="1067022"/>
            <a:ext cx="4445319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Présentation du projet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A30C0BC-705B-45FA-A8F0-36B58D5F8D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105" y="1618292"/>
            <a:ext cx="2978149" cy="3871593"/>
          </a:xfrm>
          <a:prstGeom prst="rect">
            <a:avLst/>
          </a:prstGeom>
        </p:spPr>
      </p:pic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B377D489-1FBA-4AD6-A2B4-60FC1DAE5708}"/>
              </a:ext>
            </a:extLst>
          </p:cNvPr>
          <p:cNvSpPr txBox="1">
            <a:spLocks/>
          </p:cNvSpPr>
          <p:nvPr/>
        </p:nvSpPr>
        <p:spPr>
          <a:xfrm>
            <a:off x="7430141" y="5774046"/>
            <a:ext cx="3058565" cy="559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2 : Je présente un travail</a:t>
            </a:r>
          </a:p>
        </p:txBody>
      </p:sp>
      <p:sp>
        <p:nvSpPr>
          <p:cNvPr id="14" name="Espace réservé du texte 3">
            <a:extLst>
              <a:ext uri="{FF2B5EF4-FFF2-40B4-BE49-F238E27FC236}">
                <a16:creationId xmlns:a16="http://schemas.microsoft.com/office/drawing/2014/main" id="{E6D93340-0C92-49F5-8C27-03E10727D6DD}"/>
              </a:ext>
            </a:extLst>
          </p:cNvPr>
          <p:cNvSpPr txBox="1">
            <a:spLocks/>
          </p:cNvSpPr>
          <p:nvPr/>
        </p:nvSpPr>
        <p:spPr>
          <a:xfrm>
            <a:off x="6786282" y="1128942"/>
            <a:ext cx="5061426" cy="174842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Attention, tu n’as que 2 minutes pour présenter ton livre et donner envie à tes camarades de le lire 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C’est parti ! 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7" name="Picture 2" descr="Raconter Des Histoires, Fantaisie">
            <a:extLst>
              <a:ext uri="{FF2B5EF4-FFF2-40B4-BE49-F238E27FC236}">
                <a16:creationId xmlns:a16="http://schemas.microsoft.com/office/drawing/2014/main" id="{06F10719-8A3B-43C8-94F2-E0780247CD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262" y="3258073"/>
            <a:ext cx="3468321" cy="1952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8490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6405" y="46883"/>
            <a:ext cx="10587516" cy="902763"/>
          </a:xfrm>
        </p:spPr>
        <p:txBody>
          <a:bodyPr>
            <a:normAutofit fontScale="90000"/>
          </a:bodyPr>
          <a:lstStyle/>
          <a:p>
            <a:r>
              <a:rPr lang="fr-FR" b="1" dirty="0">
                <a:solidFill>
                  <a:srgbClr val="9EC979"/>
                </a:solidFill>
              </a:rPr>
              <a:t> Récitation du poème         </a:t>
            </a:r>
            <a:r>
              <a:rPr lang="fr-FR" b="1" dirty="0">
                <a:solidFill>
                  <a:srgbClr val="9563AA"/>
                </a:solidFill>
              </a:rPr>
              <a:t>Jeu La foire aux questions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A3E6954-0DFF-4D7E-AC2B-0A11E5D38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ABBA5A1E-3690-4426-AE72-6E2823790C8E}"/>
              </a:ext>
            </a:extLst>
          </p:cNvPr>
          <p:cNvSpPr txBox="1"/>
          <p:nvPr/>
        </p:nvSpPr>
        <p:spPr>
          <a:xfrm>
            <a:off x="205846" y="6236732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Oral 1</a:t>
            </a:r>
            <a:r>
              <a:rPr lang="fr-FR" sz="16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J’écoute avec attention  </a:t>
            </a:r>
            <a:r>
              <a:rPr lang="fr-FR" sz="16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Oral 3</a:t>
            </a:r>
            <a:r>
              <a:rPr lang="fr-FR" sz="20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participe à des échanges</a:t>
            </a:r>
            <a:endParaRPr lang="fr-FR" sz="1600" dirty="0">
              <a:solidFill>
                <a:srgbClr val="00B050"/>
              </a:solidFill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BBFFF92-B172-48DD-9FF0-70ED7E233B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31117" y="3371604"/>
            <a:ext cx="1969532" cy="2613930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D33A142B-C582-4E6D-8446-F06705FFB76C}"/>
              </a:ext>
            </a:extLst>
          </p:cNvPr>
          <p:cNvSpPr txBox="1"/>
          <p:nvPr/>
        </p:nvSpPr>
        <p:spPr>
          <a:xfrm>
            <a:off x="548029" y="1092202"/>
            <a:ext cx="60960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récite mon poème :</a:t>
            </a:r>
          </a:p>
          <a:p>
            <a:r>
              <a:rPr lang="fr-FR" sz="3200" dirty="0"/>
              <a:t>- devant un petit groupe d’élèves</a:t>
            </a:r>
          </a:p>
          <a:p>
            <a:r>
              <a:rPr lang="fr-FR" sz="3200" dirty="0"/>
              <a:t>ou</a:t>
            </a:r>
          </a:p>
          <a:p>
            <a:r>
              <a:rPr lang="fr-FR" sz="3200" dirty="0"/>
              <a:t>- devant la classe entière</a:t>
            </a:r>
          </a:p>
          <a:p>
            <a:endParaRPr lang="fr-FR" sz="3600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CBE1EFB7-B36C-4C63-A05B-E19A8A6138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777342">
            <a:off x="7807913" y="1284050"/>
            <a:ext cx="2169300" cy="1684823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B787B83A-712F-4C2B-B8C6-93C5237EE0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710377">
            <a:off x="9332283" y="2609606"/>
            <a:ext cx="1881465" cy="145159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ECE0AF20-E9DB-456B-B24E-39931A484D5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30549" y="3225638"/>
            <a:ext cx="2169300" cy="1661208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0833FA27-7A61-4FCA-B592-D7D8C10B2C08}"/>
              </a:ext>
            </a:extLst>
          </p:cNvPr>
          <p:cNvSpPr txBox="1"/>
          <p:nvPr/>
        </p:nvSpPr>
        <p:spPr>
          <a:xfrm>
            <a:off x="6985359" y="5351514"/>
            <a:ext cx="6100482" cy="634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3</a:t>
            </a:r>
            <a:r>
              <a:rPr kumimoji="0" lang="fr-FR" sz="1600" b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Je participe à des échanges.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G6 G14 </a:t>
            </a:r>
            <a:r>
              <a:rPr kumimoji="0" lang="fr-FR" sz="1600" b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Je pose des questions (phrases interrogatives)</a:t>
            </a:r>
          </a:p>
        </p:txBody>
      </p:sp>
    </p:spTree>
    <p:extLst>
      <p:ext uri="{BB962C8B-B14F-4D97-AF65-F5344CB8AC3E}">
        <p14:creationId xmlns:p14="http://schemas.microsoft.com/office/powerpoint/2010/main" val="1212535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0212" y="122067"/>
            <a:ext cx="9966131" cy="902763"/>
          </a:xfrm>
        </p:spPr>
        <p:txBody>
          <a:bodyPr>
            <a:normAutofit/>
          </a:bodyPr>
          <a:lstStyle/>
          <a:p>
            <a:r>
              <a:rPr lang="fr-FR" b="1" dirty="0"/>
              <a:t> </a:t>
            </a:r>
            <a:r>
              <a:rPr lang="fr-FR" b="1" dirty="0">
                <a:solidFill>
                  <a:srgbClr val="9EC979"/>
                </a:solidFill>
              </a:rPr>
              <a:t>Projet théâtre</a:t>
            </a:r>
            <a:r>
              <a:rPr lang="fr-FR" b="1" dirty="0"/>
              <a:t>                          </a:t>
            </a:r>
            <a:r>
              <a:rPr lang="fr-FR" b="1" dirty="0">
                <a:solidFill>
                  <a:srgbClr val="9563AA"/>
                </a:solidFill>
              </a:rPr>
              <a:t>Memory</a:t>
            </a: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011A5AD-6C36-4259-9C9D-2035E371D553}"/>
              </a:ext>
            </a:extLst>
          </p:cNvPr>
          <p:cNvSpPr txBox="1">
            <a:spLocks/>
          </p:cNvSpPr>
          <p:nvPr/>
        </p:nvSpPr>
        <p:spPr>
          <a:xfrm>
            <a:off x="374576" y="6012078"/>
            <a:ext cx="7931224" cy="36933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 – J’écoute avec attention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A3E6954-0DFF-4D7E-AC2B-0A11E5D38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E9F15B2-1816-46EF-9EAF-FBADCB26C1DA}"/>
              </a:ext>
            </a:extLst>
          </p:cNvPr>
          <p:cNvSpPr txBox="1"/>
          <p:nvPr/>
        </p:nvSpPr>
        <p:spPr>
          <a:xfrm>
            <a:off x="960400" y="1067244"/>
            <a:ext cx="4445319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Découverte des personnages</a:t>
            </a:r>
          </a:p>
        </p:txBody>
      </p:sp>
      <p:sp>
        <p:nvSpPr>
          <p:cNvPr id="14" name="Espace réservé du texte 3">
            <a:extLst>
              <a:ext uri="{FF2B5EF4-FFF2-40B4-BE49-F238E27FC236}">
                <a16:creationId xmlns:a16="http://schemas.microsoft.com/office/drawing/2014/main" id="{E6D93340-0C92-49F5-8C27-03E10727D6DD}"/>
              </a:ext>
            </a:extLst>
          </p:cNvPr>
          <p:cNvSpPr txBox="1">
            <a:spLocks/>
          </p:cNvSpPr>
          <p:nvPr/>
        </p:nvSpPr>
        <p:spPr>
          <a:xfrm>
            <a:off x="7094001" y="1157092"/>
            <a:ext cx="5061426" cy="17484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Synonymes et antonymes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5C7EC5CC-739B-4CE1-87CA-6E1DA25C37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8484" y="2006120"/>
            <a:ext cx="3380235" cy="3865049"/>
          </a:xfrm>
          <a:prstGeom prst="rect">
            <a:avLst/>
          </a:prstGeom>
        </p:spPr>
      </p:pic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13AC0EFA-0DF2-4CCF-8849-7665A3861CCE}"/>
              </a:ext>
            </a:extLst>
          </p:cNvPr>
          <p:cNvSpPr txBox="1">
            <a:spLocks/>
          </p:cNvSpPr>
          <p:nvPr/>
        </p:nvSpPr>
        <p:spPr>
          <a:xfrm>
            <a:off x="7094001" y="5760931"/>
            <a:ext cx="5538819" cy="871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V6 J’utilise des synonymes V7 antonymes</a:t>
            </a: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C147210E-46BF-44D8-8530-8F003E1700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726001">
            <a:off x="6549113" y="2822481"/>
            <a:ext cx="2316309" cy="2316309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EABB96FA-10E4-4710-A2C4-50FF66B124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811214">
            <a:off x="8982081" y="2205193"/>
            <a:ext cx="2327794" cy="2349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5097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0212" y="122067"/>
            <a:ext cx="9966131" cy="902763"/>
          </a:xfrm>
        </p:spPr>
        <p:txBody>
          <a:bodyPr>
            <a:normAutofit/>
          </a:bodyPr>
          <a:lstStyle/>
          <a:p>
            <a:r>
              <a:rPr lang="fr-FR" b="1" dirty="0"/>
              <a:t> </a:t>
            </a:r>
            <a:r>
              <a:rPr lang="fr-FR" b="1" dirty="0">
                <a:solidFill>
                  <a:srgbClr val="9EC979"/>
                </a:solidFill>
              </a:rPr>
              <a:t>Projet théâtre</a:t>
            </a:r>
            <a:r>
              <a:rPr lang="fr-FR" b="1" dirty="0"/>
              <a:t>                       </a:t>
            </a:r>
            <a:r>
              <a:rPr lang="fr-FR" b="1" dirty="0">
                <a:solidFill>
                  <a:srgbClr val="9563AA"/>
                </a:solidFill>
              </a:rPr>
              <a:t>Mine de rien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A3E6954-0DFF-4D7E-AC2B-0A11E5D383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E9F15B2-1816-46EF-9EAF-FBADCB26C1DA}"/>
              </a:ext>
            </a:extLst>
          </p:cNvPr>
          <p:cNvSpPr txBox="1"/>
          <p:nvPr/>
        </p:nvSpPr>
        <p:spPr>
          <a:xfrm>
            <a:off x="915575" y="1143449"/>
            <a:ext cx="5180425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Scène 1 : lecture de l’adulte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A30C0BC-705B-45FA-A8F0-36B58D5F8D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293" y="1797599"/>
            <a:ext cx="2978149" cy="3871593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DFD8F948-339F-48BB-8A9A-75954A1EFD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69139" y="1684260"/>
            <a:ext cx="3180568" cy="3001575"/>
          </a:xfrm>
          <a:prstGeom prst="rect">
            <a:avLst/>
          </a:prstGeom>
        </p:spPr>
      </p:pic>
      <p:sp>
        <p:nvSpPr>
          <p:cNvPr id="25" name="Espace réservé du texte 3">
            <a:extLst>
              <a:ext uri="{FF2B5EF4-FFF2-40B4-BE49-F238E27FC236}">
                <a16:creationId xmlns:a16="http://schemas.microsoft.com/office/drawing/2014/main" id="{6A8B41C0-89F2-4F4A-B865-A9A752208C66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b="1" i="1" dirty="0">
                <a:solidFill>
                  <a:srgbClr val="00B050"/>
                </a:solidFill>
                <a:latin typeface="Calibri"/>
              </a:rPr>
              <a:t>Oral 1</a:t>
            </a:r>
            <a:r>
              <a:rPr lang="fr-FR" sz="1600" i="1" dirty="0">
                <a:solidFill>
                  <a:srgbClr val="00B050"/>
                </a:solidFill>
                <a:latin typeface="Calibri"/>
              </a:rPr>
              <a:t> J’écoute avec attention  </a:t>
            </a:r>
            <a:r>
              <a:rPr lang="fr-FR" sz="1600" b="1" i="1" dirty="0">
                <a:solidFill>
                  <a:srgbClr val="00B050"/>
                </a:solidFill>
                <a:latin typeface="Calibri"/>
              </a:rPr>
              <a:t>Oral 2</a:t>
            </a:r>
            <a:r>
              <a:rPr lang="fr-FR" sz="1600" i="1" dirty="0">
                <a:solidFill>
                  <a:srgbClr val="00B050"/>
                </a:solidFill>
                <a:latin typeface="Calibri"/>
              </a:rPr>
              <a:t> Je mets en voix un texte de théâtre</a:t>
            </a:r>
            <a:endParaRPr lang="fr-FR" sz="2000" i="1" dirty="0">
              <a:solidFill>
                <a:srgbClr val="00B050"/>
              </a:solidFill>
            </a:endParaRPr>
          </a:p>
        </p:txBody>
      </p:sp>
      <p:sp>
        <p:nvSpPr>
          <p:cNvPr id="26" name="Espace réservé du texte 3">
            <a:extLst>
              <a:ext uri="{FF2B5EF4-FFF2-40B4-BE49-F238E27FC236}">
                <a16:creationId xmlns:a16="http://schemas.microsoft.com/office/drawing/2014/main" id="{85E8731E-842F-4C63-832F-EEBDDEFC6744}"/>
              </a:ext>
            </a:extLst>
          </p:cNvPr>
          <p:cNvSpPr txBox="1">
            <a:spLocks/>
          </p:cNvSpPr>
          <p:nvPr/>
        </p:nvSpPr>
        <p:spPr>
          <a:xfrm>
            <a:off x="6671341" y="5233380"/>
            <a:ext cx="5609069" cy="871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4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3 : Je participe à des échanges</a:t>
            </a:r>
          </a:p>
        </p:txBody>
      </p:sp>
    </p:spTree>
    <p:extLst>
      <p:ext uri="{BB962C8B-B14F-4D97-AF65-F5344CB8AC3E}">
        <p14:creationId xmlns:p14="http://schemas.microsoft.com/office/powerpoint/2010/main" val="3590323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5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4877" y="240686"/>
            <a:ext cx="4142648" cy="902763"/>
          </a:xfrm>
        </p:spPr>
        <p:txBody>
          <a:bodyPr>
            <a:normAutofit/>
          </a:bodyPr>
          <a:lstStyle/>
          <a:p>
            <a:r>
              <a:rPr lang="fr-FR" b="1" dirty="0"/>
              <a:t> </a:t>
            </a:r>
            <a:r>
              <a:rPr lang="fr-FR" b="1" dirty="0">
                <a:solidFill>
                  <a:srgbClr val="9EC979"/>
                </a:solidFill>
              </a:rPr>
              <a:t>Projet théâtre</a:t>
            </a:r>
            <a:endParaRPr lang="fr-FR" b="1" dirty="0">
              <a:solidFill>
                <a:srgbClr val="9563AA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A3E6954-0DFF-4D7E-AC2B-0A11E5D3835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1287"/>
          <a:stretch/>
        </p:blipFill>
        <p:spPr>
          <a:xfrm>
            <a:off x="-8815" y="445982"/>
            <a:ext cx="525061" cy="605052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E9F15B2-1816-46EF-9EAF-FBADCB26C1DA}"/>
              </a:ext>
            </a:extLst>
          </p:cNvPr>
          <p:cNvSpPr txBox="1"/>
          <p:nvPr/>
        </p:nvSpPr>
        <p:spPr>
          <a:xfrm>
            <a:off x="3658775" y="1175310"/>
            <a:ext cx="5180425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Scène 2 : Mise en voix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A30C0BC-705B-45FA-A8F0-36B58D5F8D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149" y="1811097"/>
            <a:ext cx="2978149" cy="3871593"/>
          </a:xfrm>
          <a:prstGeom prst="rect">
            <a:avLst/>
          </a:prstGeom>
        </p:spPr>
      </p:pic>
      <p:sp>
        <p:nvSpPr>
          <p:cNvPr id="25" name="Espace réservé du texte 3">
            <a:extLst>
              <a:ext uri="{FF2B5EF4-FFF2-40B4-BE49-F238E27FC236}">
                <a16:creationId xmlns:a16="http://schemas.microsoft.com/office/drawing/2014/main" id="{6A8B41C0-89F2-4F4A-B865-A9A752208C66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b="1" i="1" dirty="0">
                <a:solidFill>
                  <a:srgbClr val="00B050"/>
                </a:solidFill>
                <a:latin typeface="Calibri"/>
              </a:rPr>
              <a:t>Oral 1</a:t>
            </a:r>
            <a:r>
              <a:rPr lang="fr-FR" sz="1600" i="1" dirty="0">
                <a:solidFill>
                  <a:srgbClr val="00B050"/>
                </a:solidFill>
                <a:latin typeface="Calibri"/>
              </a:rPr>
              <a:t> J’écoute avec attention  </a:t>
            </a:r>
            <a:r>
              <a:rPr lang="fr-FR" sz="1600" b="1" i="1" dirty="0">
                <a:solidFill>
                  <a:srgbClr val="00B050"/>
                </a:solidFill>
                <a:latin typeface="Calibri"/>
              </a:rPr>
              <a:t>Oral 2</a:t>
            </a:r>
            <a:r>
              <a:rPr lang="fr-FR" sz="1600" i="1" dirty="0">
                <a:solidFill>
                  <a:srgbClr val="00B050"/>
                </a:solidFill>
                <a:latin typeface="Calibri"/>
              </a:rPr>
              <a:t> Je mets en voix un texte de théâtre</a:t>
            </a:r>
            <a:endParaRPr lang="fr-FR" sz="2000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99646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204</Words>
  <Application>Microsoft Office PowerPoint</Application>
  <PresentationFormat>Grand écran</PresentationFormat>
  <Paragraphs>40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Thème Office</vt:lpstr>
      <vt:lpstr>Activités d’oral</vt:lpstr>
      <vt:lpstr>Présentation des ateliers</vt:lpstr>
      <vt:lpstr> Projet théâtre                       Le speed booking</vt:lpstr>
      <vt:lpstr> Récitation du poème         Jeu La foire aux questions</vt:lpstr>
      <vt:lpstr> Projet théâtre                          Memory</vt:lpstr>
      <vt:lpstr> Projet théâtre                       Mine de rien</vt:lpstr>
      <vt:lpstr> Projet théâtre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67</cp:revision>
  <dcterms:created xsi:type="dcterms:W3CDTF">2021-07-17T07:25:24Z</dcterms:created>
  <dcterms:modified xsi:type="dcterms:W3CDTF">2022-04-14T20:19:13Z</dcterms:modified>
</cp:coreProperties>
</file>