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83" r:id="rId4"/>
    <p:sldId id="278" r:id="rId5"/>
    <p:sldId id="284" r:id="rId6"/>
    <p:sldId id="27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8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B863814-344D-477B-A384-C9023FA7F6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6102" y="949646"/>
            <a:ext cx="4819898" cy="553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212" y="122067"/>
            <a:ext cx="9966131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r>
              <a:rPr lang="fr-FR" b="1" dirty="0"/>
              <a:t>                          </a:t>
            </a:r>
            <a:r>
              <a:rPr lang="fr-FR" b="1" dirty="0" err="1">
                <a:solidFill>
                  <a:srgbClr val="9563AA"/>
                </a:solidFill>
              </a:rPr>
              <a:t>Impero</a:t>
            </a:r>
            <a:endParaRPr lang="fr-FR" b="1" dirty="0">
              <a:solidFill>
                <a:srgbClr val="9563AA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A30C0BC-705B-45FA-A8F0-36B58D5F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20" y="1381562"/>
            <a:ext cx="3149905" cy="4094876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F0F1058E-8F19-49E5-B447-7146BB5CE728}"/>
              </a:ext>
            </a:extLst>
          </p:cNvPr>
          <p:cNvSpPr txBox="1">
            <a:spLocks/>
          </p:cNvSpPr>
          <p:nvPr/>
        </p:nvSpPr>
        <p:spPr>
          <a:xfrm>
            <a:off x="7264829" y="5350136"/>
            <a:ext cx="5141580" cy="847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Je participe à des échanges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G15 J’utilise des phrases impératives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60CFDC2-B9CA-4B43-8AB6-21C0C7BC65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75102">
            <a:off x="6999418" y="1770280"/>
            <a:ext cx="2339008" cy="182052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385C1D4-DC0C-4DB9-B3C8-47F094F011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24504">
            <a:off x="9374764" y="3189677"/>
            <a:ext cx="2342106" cy="1801917"/>
          </a:xfrm>
          <a:prstGeom prst="rect">
            <a:avLst/>
          </a:prstGeom>
        </p:spPr>
      </p:pic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EB4422B6-7A4D-4C01-A7A3-DFFDC5D7BC50}"/>
              </a:ext>
            </a:extLst>
          </p:cNvPr>
          <p:cNvSpPr txBox="1">
            <a:spLocks/>
          </p:cNvSpPr>
          <p:nvPr/>
        </p:nvSpPr>
        <p:spPr>
          <a:xfrm>
            <a:off x="1470212" y="5833170"/>
            <a:ext cx="3680354" cy="7170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1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J’écoute avec attention  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2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Je mets en voix un texte de théâtre</a:t>
            </a:r>
            <a:endParaRPr lang="fr-FR" sz="2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471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212" y="122067"/>
            <a:ext cx="9966131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r>
              <a:rPr lang="fr-FR" b="1" dirty="0"/>
              <a:t>                          </a:t>
            </a:r>
            <a:r>
              <a:rPr lang="fr-FR" b="1" dirty="0" err="1">
                <a:solidFill>
                  <a:srgbClr val="9563AA"/>
                </a:solidFill>
              </a:rPr>
              <a:t>Negativo</a:t>
            </a:r>
            <a:endParaRPr lang="fr-FR" b="1" dirty="0">
              <a:solidFill>
                <a:srgbClr val="9563AA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A30C0BC-705B-45FA-A8F0-36B58D5F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20" y="1381562"/>
            <a:ext cx="3149905" cy="409487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D43AF70-E85D-4E43-B7F9-621D21B12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90539">
            <a:off x="6905600" y="1694382"/>
            <a:ext cx="2296379" cy="176644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B0D08381-A0CD-4F3B-9301-76DB2EF29A3B}"/>
              </a:ext>
            </a:extLst>
          </p:cNvPr>
          <p:cNvSpPr txBox="1"/>
          <p:nvPr/>
        </p:nvSpPr>
        <p:spPr>
          <a:xfrm>
            <a:off x="6861102" y="5502335"/>
            <a:ext cx="55517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Oral 3 Je participe à des échanges.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1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G17 J’utilise des phrases négatives et positives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49045F93-A5A7-496A-BCF3-2386F8392F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761410">
            <a:off x="8689143" y="3024890"/>
            <a:ext cx="2281164" cy="1757467"/>
          </a:xfrm>
          <a:prstGeom prst="rect">
            <a:avLst/>
          </a:prstGeom>
        </p:spPr>
      </p:pic>
      <p:sp>
        <p:nvSpPr>
          <p:cNvPr id="22" name="Espace réservé du texte 3">
            <a:extLst>
              <a:ext uri="{FF2B5EF4-FFF2-40B4-BE49-F238E27FC236}">
                <a16:creationId xmlns:a16="http://schemas.microsoft.com/office/drawing/2014/main" id="{E732F11D-1B30-44FC-BC8C-1F78DCA9F016}"/>
              </a:ext>
            </a:extLst>
          </p:cNvPr>
          <p:cNvSpPr txBox="1">
            <a:spLocks/>
          </p:cNvSpPr>
          <p:nvPr/>
        </p:nvSpPr>
        <p:spPr>
          <a:xfrm>
            <a:off x="1470212" y="5631429"/>
            <a:ext cx="3680354" cy="7170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1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J’écoute avec attention  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2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Je mets en voix un texte de théâtre</a:t>
            </a:r>
            <a:endParaRPr lang="fr-FR" sz="2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49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212" y="122067"/>
            <a:ext cx="9966131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r>
              <a:rPr lang="fr-FR" b="1" dirty="0"/>
              <a:t>                          </a:t>
            </a:r>
            <a:r>
              <a:rPr lang="fr-FR" b="1" dirty="0">
                <a:solidFill>
                  <a:srgbClr val="9563AA"/>
                </a:solidFill>
              </a:rPr>
              <a:t>Un poème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A30C0BC-705B-45FA-A8F0-36B58D5F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320" y="1381562"/>
            <a:ext cx="3149905" cy="4094876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F0F1058E-8F19-49E5-B447-7146BB5CE728}"/>
              </a:ext>
            </a:extLst>
          </p:cNvPr>
          <p:cNvSpPr txBox="1">
            <a:spLocks/>
          </p:cNvSpPr>
          <p:nvPr/>
        </p:nvSpPr>
        <p:spPr>
          <a:xfrm>
            <a:off x="7264829" y="5350136"/>
            <a:ext cx="5141580" cy="8478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Je participe à des échanges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G15 J’utilise des phrases impératives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958E6EB2-A588-4494-B200-66F2D76032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6074" y="2420470"/>
            <a:ext cx="2657957" cy="2574896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ED35FC83-3AEA-4CFC-AD8A-DF3B33FA8E04}"/>
              </a:ext>
            </a:extLst>
          </p:cNvPr>
          <p:cNvSpPr txBox="1"/>
          <p:nvPr/>
        </p:nvSpPr>
        <p:spPr>
          <a:xfrm>
            <a:off x="7482777" y="1233788"/>
            <a:ext cx="393812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récite mon poème.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C66B3DDA-0732-41BA-83EE-918DEDB5A558}"/>
              </a:ext>
            </a:extLst>
          </p:cNvPr>
          <p:cNvSpPr txBox="1">
            <a:spLocks/>
          </p:cNvSpPr>
          <p:nvPr/>
        </p:nvSpPr>
        <p:spPr>
          <a:xfrm>
            <a:off x="1365231" y="5774046"/>
            <a:ext cx="3680354" cy="7170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1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J’écoute avec attention  </a:t>
            </a:r>
          </a:p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2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Je mets en voix un texte de théâtre</a:t>
            </a:r>
            <a:endParaRPr lang="fr-FR" sz="2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896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0CA2D03-493E-4957-8E2E-4B93E4D95A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D44C4B-C6CF-4F04-8BEC-F778A95EAD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704"/>
          <a:stretch/>
        </p:blipFill>
        <p:spPr>
          <a:xfrm>
            <a:off x="0" y="445982"/>
            <a:ext cx="507432" cy="569630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F419FF56-C6DB-4BC9-AF0E-7DC011259E5E}"/>
              </a:ext>
            </a:extLst>
          </p:cNvPr>
          <p:cNvSpPr txBox="1">
            <a:spLocks/>
          </p:cNvSpPr>
          <p:nvPr/>
        </p:nvSpPr>
        <p:spPr>
          <a:xfrm>
            <a:off x="1465158" y="116985"/>
            <a:ext cx="5408663" cy="6579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9563AA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Mine de rien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7250DDB3-3E87-42A4-9D7D-DFE4821E6D4F}"/>
              </a:ext>
            </a:extLst>
          </p:cNvPr>
          <p:cNvSpPr txBox="1">
            <a:spLocks/>
          </p:cNvSpPr>
          <p:nvPr/>
        </p:nvSpPr>
        <p:spPr>
          <a:xfrm>
            <a:off x="1480776" y="5514138"/>
            <a:ext cx="5609069" cy="871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: Je participe à des échanges</a:t>
            </a: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8AFA95C-430A-43EC-9168-14C49E36C8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4182" y="445981"/>
            <a:ext cx="5842760" cy="5513947"/>
          </a:xfrm>
          <a:prstGeom prst="rect">
            <a:avLst/>
          </a:prstGeom>
        </p:spPr>
      </p:pic>
      <p:pic>
        <p:nvPicPr>
          <p:cNvPr id="21" name="Picture 10" descr="Bitcoin, Btc, Eth, Crypto, Mining, Mine">
            <a:extLst>
              <a:ext uri="{FF2B5EF4-FFF2-40B4-BE49-F238E27FC236}">
                <a16:creationId xmlns:a16="http://schemas.microsoft.com/office/drawing/2014/main" id="{FCF168B0-4017-4565-8C88-91054224E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915" y="1216597"/>
            <a:ext cx="3855923" cy="385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Diamond, Precious Stone, Gem, Gem Stone">
            <a:extLst>
              <a:ext uri="{FF2B5EF4-FFF2-40B4-BE49-F238E27FC236}">
                <a16:creationId xmlns:a16="http://schemas.microsoft.com/office/drawing/2014/main" id="{5E95793D-8D90-423B-9C7B-0A8950F90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4387">
            <a:off x="3365087" y="3881226"/>
            <a:ext cx="731751" cy="45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" descr="Diamond, Jewel, Gem, Stone, Luxury, Jewelry, Brilliant">
            <a:extLst>
              <a:ext uri="{FF2B5EF4-FFF2-40B4-BE49-F238E27FC236}">
                <a16:creationId xmlns:a16="http://schemas.microsoft.com/office/drawing/2014/main" id="{1C8C731B-FD28-4324-A923-B70908124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5403">
            <a:off x="1837891" y="3701221"/>
            <a:ext cx="768029" cy="627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8" descr="Red, Gems, Ruby, Stones, Minerals, Precious, Crystals">
            <a:extLst>
              <a:ext uri="{FF2B5EF4-FFF2-40B4-BE49-F238E27FC236}">
                <a16:creationId xmlns:a16="http://schemas.microsoft.com/office/drawing/2014/main" id="{A610530E-149E-421E-99CE-A2AA8C745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579" y="3550963"/>
            <a:ext cx="417041" cy="464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6" descr="Diamond, Gem, Gemstone, Jewel, Polished">
            <a:extLst>
              <a:ext uri="{FF2B5EF4-FFF2-40B4-BE49-F238E27FC236}">
                <a16:creationId xmlns:a16="http://schemas.microsoft.com/office/drawing/2014/main" id="{AE08D3F9-0244-43E7-8C32-D57707EF3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947" y="4015058"/>
            <a:ext cx="540716" cy="539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8" descr="Yellow, Mineral, Natural, Stone, Rock, Mine, Shiny">
            <a:extLst>
              <a:ext uri="{FF2B5EF4-FFF2-40B4-BE49-F238E27FC236}">
                <a16:creationId xmlns:a16="http://schemas.microsoft.com/office/drawing/2014/main" id="{7D9E23EE-7040-4433-A992-C39550554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260" y="3888336"/>
            <a:ext cx="502458" cy="54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0" descr="Amethyst, Crystal, Diamond, Emerald, Gemstone, Jewel">
            <a:extLst>
              <a:ext uri="{FF2B5EF4-FFF2-40B4-BE49-F238E27FC236}">
                <a16:creationId xmlns:a16="http://schemas.microsoft.com/office/drawing/2014/main" id="{E0A15C6F-A2E4-43C1-BCD9-BD3B65C25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212" y="3644416"/>
            <a:ext cx="611560" cy="455485"/>
          </a:xfrm>
          <a:prstGeom prst="rect">
            <a:avLst/>
          </a:prstGeom>
          <a:noFill/>
          <a:effectLst>
            <a:glow>
              <a:srgbClr val="4F81BD">
                <a:alpha val="40000"/>
              </a:srgbClr>
            </a:glow>
            <a:outerShdw dist="50800" dir="5400000" sx="85000" sy="85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81740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132</Words>
  <Application>Microsoft Office PowerPoint</Application>
  <PresentationFormat>Grand écran</PresentationFormat>
  <Paragraphs>28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Projet théâtre                          Impero</vt:lpstr>
      <vt:lpstr> Projet théâtre                          Negativo</vt:lpstr>
      <vt:lpstr> Projet théâtre                          Un poème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73</cp:revision>
  <dcterms:created xsi:type="dcterms:W3CDTF">2021-07-17T07:25:24Z</dcterms:created>
  <dcterms:modified xsi:type="dcterms:W3CDTF">2022-08-22T14:48:40Z</dcterms:modified>
</cp:coreProperties>
</file>