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9" r:id="rId4"/>
    <p:sldId id="270" r:id="rId5"/>
    <p:sldId id="271" r:id="rId6"/>
    <p:sldId id="272" r:id="rId7"/>
    <p:sldId id="273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2480" y="1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Les homonymes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370"/>
          <a:stretch/>
        </p:blipFill>
        <p:spPr>
          <a:xfrm>
            <a:off x="0" y="1"/>
            <a:ext cx="812677" cy="91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Choisis la bonne orthographe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pot</a:t>
            </a:r>
            <a:r>
              <a:rPr lang="fr-FR" dirty="0">
                <a:solidFill>
                  <a:srgbClr val="9563AA"/>
                </a:solidFill>
              </a:rPr>
              <a:t> ou </a:t>
            </a:r>
            <a:r>
              <a:rPr lang="fr-FR" b="1" dirty="0">
                <a:solidFill>
                  <a:srgbClr val="9563AA"/>
                </a:solidFill>
              </a:rPr>
              <a:t>peau</a:t>
            </a:r>
            <a:r>
              <a:rPr lang="fr-FR" dirty="0">
                <a:solidFill>
                  <a:srgbClr val="9563AA"/>
                </a:solidFill>
              </a:rPr>
              <a:t> ? </a:t>
            </a:r>
          </a:p>
          <a:p>
            <a:endParaRPr lang="fr-FR" dirty="0"/>
          </a:p>
          <a:p>
            <a:r>
              <a:rPr lang="fr-FR" sz="3600" dirty="0"/>
              <a:t>Sa ___ est rugueuse.</a:t>
            </a:r>
          </a:p>
          <a:p>
            <a:endParaRPr lang="fr-FR" sz="3600" dirty="0"/>
          </a:p>
          <a:p>
            <a:endParaRPr lang="fr-FR" sz="2800" dirty="0"/>
          </a:p>
          <a:p>
            <a:r>
              <a:rPr lang="fr-FR" sz="3600" dirty="0"/>
              <a:t>Je lui ai offert un joli ___ de fleurs.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4B954E5-77B8-4386-B833-634B3124D3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Sa </a:t>
            </a:r>
            <a:r>
              <a:rPr lang="fr-FR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peau</a:t>
            </a:r>
            <a:r>
              <a:rPr lang="fr-FR" sz="3600" dirty="0"/>
              <a:t> est rugueuse.</a:t>
            </a:r>
          </a:p>
          <a:p>
            <a:endParaRPr lang="fr-FR" sz="3600" dirty="0"/>
          </a:p>
          <a:p>
            <a:endParaRPr lang="fr-FR" sz="2800" dirty="0"/>
          </a:p>
          <a:p>
            <a:r>
              <a:rPr lang="fr-FR" sz="3600" dirty="0"/>
              <a:t>Je lui ai offert un joli </a:t>
            </a:r>
            <a:r>
              <a:rPr lang="fr-FR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pot</a:t>
            </a:r>
            <a:r>
              <a:rPr lang="fr-FR" sz="3600" dirty="0"/>
              <a:t> de fleurs.</a:t>
            </a:r>
          </a:p>
          <a:p>
            <a:pPr marL="0" indent="0">
              <a:buNone/>
            </a:pPr>
            <a:endParaRPr lang="fr-FR" sz="36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4A41758-52F7-4954-8715-47C5691ACF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12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Choisis la bonne orthographe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sang</a:t>
            </a:r>
            <a:r>
              <a:rPr lang="fr-FR" dirty="0">
                <a:solidFill>
                  <a:srgbClr val="9563AA"/>
                </a:solidFill>
              </a:rPr>
              <a:t> , </a:t>
            </a:r>
            <a:r>
              <a:rPr lang="fr-FR" b="1" dirty="0">
                <a:solidFill>
                  <a:srgbClr val="9563AA"/>
                </a:solidFill>
              </a:rPr>
              <a:t>sans</a:t>
            </a:r>
            <a:r>
              <a:rPr lang="fr-FR" dirty="0">
                <a:solidFill>
                  <a:srgbClr val="9563AA"/>
                </a:solidFill>
              </a:rPr>
              <a:t> ou </a:t>
            </a:r>
            <a:r>
              <a:rPr lang="fr-FR" b="1" dirty="0">
                <a:solidFill>
                  <a:srgbClr val="9563AA"/>
                </a:solidFill>
              </a:rPr>
              <a:t>cent</a:t>
            </a:r>
            <a:r>
              <a:rPr lang="fr-FR" dirty="0">
                <a:solidFill>
                  <a:srgbClr val="9563AA"/>
                </a:solidFill>
              </a:rPr>
              <a:t> ? </a:t>
            </a:r>
          </a:p>
          <a:p>
            <a:endParaRPr lang="fr-FR" dirty="0"/>
          </a:p>
          <a:p>
            <a:r>
              <a:rPr lang="fr-FR" sz="3600" dirty="0"/>
              <a:t>Je déteste les prises de ___.</a:t>
            </a:r>
          </a:p>
          <a:p>
            <a:endParaRPr lang="fr-FR" sz="3600" dirty="0"/>
          </a:p>
          <a:p>
            <a:r>
              <a:rPr lang="fr-FR" sz="3600" dirty="0"/>
              <a:t>Il a récité sa poésie ___ rire.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890EACC-758C-4FD5-B297-17AC8F21B2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62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Je déteste les prises de </a:t>
            </a:r>
            <a:r>
              <a:rPr lang="fr-FR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sang</a:t>
            </a:r>
            <a:r>
              <a:rPr lang="fr-FR" sz="3600" dirty="0"/>
              <a:t>.</a:t>
            </a:r>
          </a:p>
          <a:p>
            <a:endParaRPr lang="fr-FR" sz="3600" dirty="0"/>
          </a:p>
          <a:p>
            <a:r>
              <a:rPr lang="fr-FR" sz="3600" dirty="0"/>
              <a:t>Il a récité sa poésie </a:t>
            </a:r>
            <a:r>
              <a:rPr lang="fr-FR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sans</a:t>
            </a:r>
            <a:r>
              <a:rPr lang="fr-FR" sz="3600" dirty="0"/>
              <a:t> rire.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8423035-31BC-49B0-957E-DCCC72CB6A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46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Choisis la bonne orthographe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 </a:t>
            </a:r>
            <a:r>
              <a:rPr lang="fr-FR" b="1" dirty="0">
                <a:solidFill>
                  <a:srgbClr val="9563AA"/>
                </a:solidFill>
              </a:rPr>
              <a:t>seau, sot </a:t>
            </a:r>
            <a:r>
              <a:rPr lang="fr-FR" dirty="0">
                <a:solidFill>
                  <a:srgbClr val="9563AA"/>
                </a:solidFill>
              </a:rPr>
              <a:t>ou</a:t>
            </a:r>
            <a:r>
              <a:rPr lang="fr-FR" b="1" dirty="0">
                <a:solidFill>
                  <a:srgbClr val="9563AA"/>
                </a:solidFill>
              </a:rPr>
              <a:t> saut ?</a:t>
            </a:r>
            <a:endParaRPr lang="fr-FR" dirty="0">
              <a:solidFill>
                <a:srgbClr val="9563AA"/>
              </a:solidFill>
            </a:endParaRPr>
          </a:p>
          <a:p>
            <a:endParaRPr lang="fr-FR" dirty="0"/>
          </a:p>
          <a:p>
            <a:r>
              <a:rPr lang="fr-FR" sz="3600" dirty="0"/>
              <a:t>Il a réussi un ___ d’une hauteur de 1m20.</a:t>
            </a:r>
          </a:p>
          <a:p>
            <a:endParaRPr lang="fr-FR" sz="3600" dirty="0"/>
          </a:p>
          <a:p>
            <a:r>
              <a:rPr lang="fr-FR" sz="3600" dirty="0"/>
              <a:t>J’ai eu mal au dos en portant mon ___ .</a:t>
            </a:r>
          </a:p>
          <a:p>
            <a:pPr marL="0" indent="0">
              <a:buNone/>
            </a:pPr>
            <a:r>
              <a:rPr lang="fr-FR" sz="36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B796698-614E-4BEB-83EE-FEC29591E3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72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493558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Il a réussi un </a:t>
            </a:r>
            <a:r>
              <a:rPr lang="fr-FR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saut</a:t>
            </a:r>
            <a:r>
              <a:rPr lang="fr-FR" sz="3600" dirty="0"/>
              <a:t> d’une hauteur de 1m20.</a:t>
            </a:r>
          </a:p>
          <a:p>
            <a:endParaRPr lang="fr-FR" sz="3600" dirty="0"/>
          </a:p>
          <a:p>
            <a:r>
              <a:rPr lang="fr-FR" sz="3600" dirty="0"/>
              <a:t>J’ai eu mal au dos en portant mon </a:t>
            </a:r>
            <a:r>
              <a:rPr lang="fr-FR" sz="3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seau</a:t>
            </a:r>
            <a:r>
              <a:rPr lang="fr-FR" sz="3600" dirty="0"/>
              <a:t>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1910548-ACF6-4F38-A0CE-BFCB9C2649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49"/>
          <a:stretch/>
        </p:blipFill>
        <p:spPr>
          <a:xfrm>
            <a:off x="0" y="445982"/>
            <a:ext cx="507432" cy="56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4197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165</Words>
  <Application>Microsoft Office PowerPoint</Application>
  <PresentationFormat>Grand écran</PresentationFormat>
  <Paragraphs>52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Rituel 2</vt:lpstr>
      <vt:lpstr>Choisis la bonne orthographe</vt:lpstr>
      <vt:lpstr>Correction</vt:lpstr>
      <vt:lpstr>Choisis la bonne orthographe</vt:lpstr>
      <vt:lpstr>Correction</vt:lpstr>
      <vt:lpstr>Choisis la bonne orthographe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21</cp:revision>
  <dcterms:created xsi:type="dcterms:W3CDTF">2021-07-17T07:25:24Z</dcterms:created>
  <dcterms:modified xsi:type="dcterms:W3CDTF">2022-02-02T13:47:43Z</dcterms:modified>
</cp:coreProperties>
</file>