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webp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26395">
            <a:off x="-679119" y="225319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72A5FC-F8F4-4CBE-B711-F97BBEFE3D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19233" y="1165279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Concours de copie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CC4B30A-B602-465B-8221-415C755F7F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5470" y="2762377"/>
            <a:ext cx="4273335" cy="293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/>
              <a:t>Copie le poème que tu as choisi.</a:t>
            </a:r>
          </a:p>
          <a:p>
            <a:r>
              <a:rPr lang="fr-FR" sz="3600" dirty="0"/>
              <a:t>Prends ton temps.</a:t>
            </a:r>
          </a:p>
          <a:p>
            <a:r>
              <a:rPr lang="fr-FR" sz="3600" dirty="0"/>
              <a:t>Corrige-toi.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C08169-B631-4FA8-A526-5CEA3B84ACE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2047257" y="1084555"/>
            <a:ext cx="4159334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au passé composé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phrases </a:t>
            </a: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l’imparfait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668" y="3192638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85FB7DE-EF92-499A-B60C-8AB3188E6F0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37188EB-5B9A-459F-A28A-CCB1EC3F12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097FB3D0-4639-47A7-A2D3-9F483BE904F3}"/>
              </a:ext>
            </a:extLst>
          </p:cNvPr>
          <p:cNvSpPr txBox="1">
            <a:spLocks/>
          </p:cNvSpPr>
          <p:nvPr/>
        </p:nvSpPr>
        <p:spPr>
          <a:xfrm>
            <a:off x="7223282" y="376877"/>
            <a:ext cx="4762872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Inventer une définition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9B4F9E0F-1851-4B8B-A57E-FC629BEB48DB}"/>
              </a:ext>
            </a:extLst>
          </p:cNvPr>
          <p:cNvSpPr txBox="1">
            <a:spLocks/>
          </p:cNvSpPr>
          <p:nvPr/>
        </p:nvSpPr>
        <p:spPr>
          <a:xfrm>
            <a:off x="7562008" y="1348601"/>
            <a:ext cx="4300916" cy="1062826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4000" dirty="0"/>
              <a:t>Invente une définition pour ces mots :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Picture 4" descr="Point D'Interrogation, Question, Réponse">
            <a:extLst>
              <a:ext uri="{FF2B5EF4-FFF2-40B4-BE49-F238E27FC236}">
                <a16:creationId xmlns:a16="http://schemas.microsoft.com/office/drawing/2014/main" id="{7B6A93CE-BA47-4277-A019-8032E26A5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276" y="3330733"/>
            <a:ext cx="1690958" cy="169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E665F0CF-190F-43B9-80F1-EBC66599E8EB}"/>
              </a:ext>
            </a:extLst>
          </p:cNvPr>
          <p:cNvSpPr txBox="1">
            <a:spLocks/>
          </p:cNvSpPr>
          <p:nvPr/>
        </p:nvSpPr>
        <p:spPr>
          <a:xfrm rot="20467957">
            <a:off x="7659062" y="2639935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batayole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45D031C6-4A84-4E45-800B-FB7E8F81F3CC}"/>
              </a:ext>
            </a:extLst>
          </p:cNvPr>
          <p:cNvSpPr txBox="1">
            <a:spLocks/>
          </p:cNvSpPr>
          <p:nvPr/>
        </p:nvSpPr>
        <p:spPr>
          <a:xfrm rot="699676">
            <a:off x="7466517" y="3851913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infrangible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4254AFC7-8D7C-41E7-BAED-36BE7F37D476}"/>
              </a:ext>
            </a:extLst>
          </p:cNvPr>
          <p:cNvSpPr txBox="1">
            <a:spLocks/>
          </p:cNvSpPr>
          <p:nvPr/>
        </p:nvSpPr>
        <p:spPr>
          <a:xfrm rot="20509546">
            <a:off x="8037796" y="4893568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musser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DAE7FD72-DD59-435F-8F2C-9185AC98B312}"/>
              </a:ext>
            </a:extLst>
          </p:cNvPr>
          <p:cNvSpPr txBox="1">
            <a:spLocks/>
          </p:cNvSpPr>
          <p:nvPr/>
        </p:nvSpPr>
        <p:spPr>
          <a:xfrm rot="677153">
            <a:off x="10264439" y="2608923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argousin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C3049BE-D422-4A9F-92F2-CE1D28653CE6}"/>
              </a:ext>
            </a:extLst>
          </p:cNvPr>
          <p:cNvSpPr txBox="1">
            <a:spLocks/>
          </p:cNvSpPr>
          <p:nvPr/>
        </p:nvSpPr>
        <p:spPr>
          <a:xfrm rot="21029792">
            <a:off x="10388514" y="3392681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gambiller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7D2B6BA1-508D-4E0C-8647-F27B23D2BA9B}"/>
              </a:ext>
            </a:extLst>
          </p:cNvPr>
          <p:cNvSpPr txBox="1">
            <a:spLocks/>
          </p:cNvSpPr>
          <p:nvPr/>
        </p:nvSpPr>
        <p:spPr>
          <a:xfrm rot="778148">
            <a:off x="10451992" y="4895042"/>
            <a:ext cx="2088232" cy="707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>
                <a:solidFill>
                  <a:srgbClr val="0070C0"/>
                </a:solidFill>
              </a:rPr>
              <a:t>hourvari</a:t>
            </a: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  <a:p>
            <a:endParaRPr lang="fr-FR" sz="16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65" y="13386"/>
            <a:ext cx="4165600" cy="1325563"/>
          </a:xfrm>
        </p:spPr>
        <p:txBody>
          <a:bodyPr>
            <a:normAutofit fontScale="90000"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Je décris les émotions d’une œuvre d’art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557863" y="1135345"/>
            <a:ext cx="5470703" cy="185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 2, nous écrivons 2 ou 3 phrases exclamatives pour retranscrire les émotions d’un tableau :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742545A-2397-45AC-A7D3-B1F165267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063" y="3323890"/>
            <a:ext cx="2855772" cy="233792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B498D21-6D89-40B0-A3C1-5BB434A1A7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537" y="2460908"/>
            <a:ext cx="2828404" cy="353445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39D2F52-C2C3-4AF3-B190-A17C21CE8B3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64EA18C-4DB4-4861-A017-B8BC89447E6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845320C2-0830-4EBE-8507-E04215C90B3C}"/>
              </a:ext>
            </a:extLst>
          </p:cNvPr>
          <p:cNvSpPr txBox="1">
            <a:spLocks/>
          </p:cNvSpPr>
          <p:nvPr/>
        </p:nvSpPr>
        <p:spPr>
          <a:xfrm>
            <a:off x="7587656" y="335570"/>
            <a:ext cx="4921932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Personnage célèbre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9C8E179F-FCCC-40AD-97E4-2051300871FB}"/>
              </a:ext>
            </a:extLst>
          </p:cNvPr>
          <p:cNvSpPr txBox="1">
            <a:spLocks/>
          </p:cNvSpPr>
          <p:nvPr/>
        </p:nvSpPr>
        <p:spPr>
          <a:xfrm>
            <a:off x="7225788" y="1522651"/>
            <a:ext cx="5051998" cy="381269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Écris </a:t>
            </a:r>
            <a:r>
              <a:rPr lang="fr-FR" sz="2400" dirty="0">
                <a:solidFill>
                  <a:srgbClr val="9563AA"/>
                </a:solidFill>
              </a:rPr>
              <a:t>5 phrases (CM1) </a:t>
            </a:r>
            <a:r>
              <a:rPr lang="fr-FR" sz="2400" dirty="0"/>
              <a:t>sur ce que tu as retenu de la vie de J. </a:t>
            </a:r>
            <a:r>
              <a:rPr lang="fr-FR" sz="2400"/>
              <a:t>K. </a:t>
            </a:r>
            <a:r>
              <a:rPr lang="fr-FR" sz="2400" dirty="0"/>
              <a:t>Rowling.</a:t>
            </a:r>
          </a:p>
          <a:p>
            <a:pPr marL="0" indent="0">
              <a:buNone/>
            </a:pPr>
            <a:endParaRPr lang="fr-FR" sz="2400" dirty="0"/>
          </a:p>
          <a:p>
            <a:r>
              <a:rPr lang="fr-FR" sz="2400" dirty="0"/>
              <a:t>Sur les 5 ou 6, il devra y en avoir 2 écrites à la forme négative.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05D727B-0B7F-448C-B309-F767EEB7E9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568" y="3991015"/>
            <a:ext cx="2866985" cy="286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170</Words>
  <Application>Microsoft Office PowerPoint</Application>
  <PresentationFormat>Grand écran</PresentationFormat>
  <Paragraphs>82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</vt:lpstr>
      <vt:lpstr>Je décris les émotions d’une œuvre d’art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40</cp:revision>
  <dcterms:created xsi:type="dcterms:W3CDTF">2021-07-17T07:25:24Z</dcterms:created>
  <dcterms:modified xsi:type="dcterms:W3CDTF">2022-08-22T13:30:09Z</dcterms:modified>
</cp:coreProperties>
</file>