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71" r:id="rId4"/>
    <p:sldId id="272" r:id="rId5"/>
    <p:sldId id="273" r:id="rId6"/>
    <p:sldId id="274" r:id="rId7"/>
    <p:sldId id="275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979"/>
    <a:srgbClr val="9563AA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>
                <a:solidFill>
                  <a:srgbClr val="FEFEFE"/>
                </a:solidFill>
              </a:rPr>
              <a:t>Rituel 2</a:t>
            </a:r>
            <a:endParaRPr lang="fr-FR" b="1" dirty="0">
              <a:solidFill>
                <a:srgbClr val="FEFEFE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Trouve le verbe conjugué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Trouve le verbe conjugué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4000" dirty="0"/>
              <a:t>Les fleurs décorent le jardin.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lvl="0" indent="0">
              <a:buNone/>
            </a:pPr>
            <a:endParaRPr lang="fr-FR" dirty="0">
              <a:solidFill>
                <a:srgbClr val="9563AA"/>
              </a:solidFill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taupes creusent des galeries dans le jardin. </a:t>
            </a:r>
          </a:p>
          <a:p>
            <a:pPr marL="0" lvl="0" indent="0">
              <a:buNone/>
            </a:pPr>
            <a:endParaRPr lang="fr-FR" dirty="0">
              <a:solidFill>
                <a:srgbClr val="9563AA"/>
              </a:solidFill>
            </a:endParaRPr>
          </a:p>
          <a:p>
            <a:pPr marL="0" lvl="0" indent="0">
              <a:buNone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BB02BE7-DDD3-42B2-B1DB-86D687324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258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indent="0">
              <a:buNone/>
            </a:pPr>
            <a:endParaRPr lang="fr-FR" dirty="0">
              <a:solidFill>
                <a:srgbClr val="9EC979"/>
              </a:solidFill>
            </a:endParaRPr>
          </a:p>
          <a:p>
            <a:r>
              <a:rPr lang="fr-FR" sz="4400" dirty="0"/>
              <a:t>décorent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 dirty="0">
              <a:solidFill>
                <a:srgbClr val="9563AA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9563A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creusent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srgbClr val="13B79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8FD28B6-9306-4929-B628-C10BD0C76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442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Trouve le verbe conjugué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136" y="1824554"/>
            <a:ext cx="4935583" cy="4351338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endParaRPr lang="fr-FR" sz="3600" dirty="0"/>
          </a:p>
          <a:p>
            <a:r>
              <a:rPr lang="fr-FR" sz="3600" dirty="0"/>
              <a:t>Les abeilles fabriquent le miel dans la ruche.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abeilles butinaient les fleurs pour fabriquer le miel.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13CAF01-C892-4F73-87B8-AB2B801579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146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>
              <a:solidFill>
                <a:srgbClr val="9EC979"/>
              </a:solidFill>
            </a:endParaRPr>
          </a:p>
          <a:p>
            <a:r>
              <a:rPr lang="fr-FR" sz="4400" dirty="0"/>
              <a:t>fabriquent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r>
              <a:rPr lang="fr-FR" sz="4000" dirty="0"/>
              <a:t>butinaient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8100F5C-EDED-46F1-B608-E76EF63F29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450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Trouve le verbe conjugué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Aujourd’hui, les élèves cherchent le verbe dans la phrase.</a:t>
            </a:r>
          </a:p>
          <a:p>
            <a:endParaRPr lang="fr-FR" sz="3200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Dans un premier temps, les élèves trouveront le verbe.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626F483-9A3E-427E-822F-5189B6018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020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4400" dirty="0"/>
              <a:t>cherchent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trouveront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78308D4-A39E-4773-83B0-324784028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0624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124</Words>
  <Application>Microsoft Office PowerPoint</Application>
  <PresentationFormat>Grand écran</PresentationFormat>
  <Paragraphs>54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Rituel 2</vt:lpstr>
      <vt:lpstr>Trouve le verbe conjugué</vt:lpstr>
      <vt:lpstr>Correction</vt:lpstr>
      <vt:lpstr>Trouve le verbe conjugué</vt:lpstr>
      <vt:lpstr>Correction</vt:lpstr>
      <vt:lpstr>Trouve le verbe conjugué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21</cp:revision>
  <dcterms:created xsi:type="dcterms:W3CDTF">2021-07-17T07:25:24Z</dcterms:created>
  <dcterms:modified xsi:type="dcterms:W3CDTF">2021-08-27T19:07:25Z</dcterms:modified>
</cp:coreProperties>
</file>