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3" r:id="rId3"/>
    <p:sldId id="278" r:id="rId4"/>
    <p:sldId id="262" r:id="rId5"/>
    <p:sldId id="279" r:id="rId6"/>
    <p:sldId id="280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61A4"/>
    <a:srgbClr val="9EC979"/>
    <a:srgbClr val="FFFFFF"/>
    <a:srgbClr val="F4944A"/>
    <a:srgbClr val="FFC000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44" d="100"/>
          <a:sy n="44" d="100"/>
        </p:scale>
        <p:origin x="72" y="14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22/08/2022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7C8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Activités d’écriture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86197"/>
            <a:ext cx="9144000" cy="1655762"/>
          </a:xfrm>
        </p:spPr>
        <p:txBody>
          <a:bodyPr/>
          <a:lstStyle/>
          <a:p>
            <a:r>
              <a:rPr lang="fr-FR" sz="4400" dirty="0"/>
              <a:t>Semaine 3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364073">
            <a:off x="-679120" y="303259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A2E656BC-A13B-45ED-9481-7BE86AB87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A55BF0-686D-4420-8067-84C02FF3EA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80" b="49860"/>
          <a:stretch/>
        </p:blipFill>
        <p:spPr>
          <a:xfrm>
            <a:off x="-14040" y="1083450"/>
            <a:ext cx="755953" cy="9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68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C8E195-5C83-48B2-913A-83FA3B2833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7" y="390396"/>
            <a:ext cx="857370" cy="733528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/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i="1" dirty="0">
                <a:solidFill>
                  <a:srgbClr val="00B050"/>
                </a:solidFill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622140" y="1267887"/>
            <a:ext cx="5463646" cy="4705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J’écris le plus vite possible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ursive standard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Mars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ursive standard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Avril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ursive standard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Mai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dirty="0">
                <a:latin typeface="Cursive standard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Juin</a:t>
            </a:r>
            <a:endParaRPr lang="fr-FR" sz="3600" dirty="0">
              <a:effectLst/>
              <a:latin typeface="Cursive standard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405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PERIODE 4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0A1AC1E6-EE96-4F8E-8E49-F8DA704F51D7}"/>
              </a:ext>
            </a:extLst>
          </p:cNvPr>
          <p:cNvSpPr txBox="1">
            <a:spLocks/>
          </p:cNvSpPr>
          <p:nvPr/>
        </p:nvSpPr>
        <p:spPr>
          <a:xfrm>
            <a:off x="1850740" y="46882"/>
            <a:ext cx="7586558" cy="12210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Je copie :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178C2D74-C858-4A0F-B4A6-BA5C76086695}"/>
              </a:ext>
            </a:extLst>
          </p:cNvPr>
          <p:cNvSpPr txBox="1">
            <a:spLocks/>
          </p:cNvSpPr>
          <p:nvPr/>
        </p:nvSpPr>
        <p:spPr>
          <a:xfrm>
            <a:off x="120927" y="6414532"/>
            <a:ext cx="3816424" cy="707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E1 J’ai une écriture lisible.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0C8002-61E8-4303-884E-B0D296EA90B0}"/>
              </a:ext>
            </a:extLst>
          </p:cNvPr>
          <p:cNvSpPr txBox="1"/>
          <p:nvPr/>
        </p:nvSpPr>
        <p:spPr>
          <a:xfrm>
            <a:off x="1811176" y="1239470"/>
            <a:ext cx="5463646" cy="19236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9EC97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Copix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810CD30-9861-401B-BEB1-72AFAFED7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292" y="1579269"/>
            <a:ext cx="2530857" cy="364262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64523FA-AA2A-4E31-888F-8188F5AFDB5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7" y="390396"/>
            <a:ext cx="857370" cy="7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260" y="-66848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Les petits reporters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135924" y="989658"/>
            <a:ext cx="5463646" cy="1491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Phrases au présent / futur / imparfait ou passé composé</a:t>
            </a:r>
            <a:endParaRPr lang="fr-F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E6EA09D-BDA0-483F-8FD6-3537F8C68E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1054" y="2639848"/>
            <a:ext cx="2187706" cy="32218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23438FE-5644-46E9-8774-36A04EF73DB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7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B9A431F-32F0-4AD6-BB47-FC11449402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71F38365-911C-4997-847B-DCAEEFC4054A}"/>
              </a:ext>
            </a:extLst>
          </p:cNvPr>
          <p:cNvSpPr txBox="1">
            <a:spLocks/>
          </p:cNvSpPr>
          <p:nvPr/>
        </p:nvSpPr>
        <p:spPr>
          <a:xfrm>
            <a:off x="7418225" y="111429"/>
            <a:ext cx="3997689" cy="991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600" b="1" dirty="0">
                <a:solidFill>
                  <a:srgbClr val="9E61A4"/>
                </a:solidFill>
              </a:rPr>
              <a:t>Les grands reporters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45DDF4F7-7B79-4AEA-A55B-D7FDEE52B2A8}"/>
              </a:ext>
            </a:extLst>
          </p:cNvPr>
          <p:cNvSpPr txBox="1">
            <a:spLocks/>
          </p:cNvSpPr>
          <p:nvPr/>
        </p:nvSpPr>
        <p:spPr>
          <a:xfrm>
            <a:off x="7266043" y="1173949"/>
            <a:ext cx="4400158" cy="51785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Choisis un des trois temps proposés.</a:t>
            </a:r>
          </a:p>
          <a:p>
            <a:r>
              <a:rPr lang="fr-FR" dirty="0"/>
              <a:t>Invente une phrase pour chaque verbe.</a:t>
            </a:r>
          </a:p>
          <a:p>
            <a:r>
              <a:rPr lang="fr-FR" dirty="0"/>
              <a:t>Relis-toi.</a:t>
            </a:r>
            <a:endParaRPr lang="fr-FR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9B39BA1-2938-4457-988A-AF6A83EC5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73997" y="3384404"/>
            <a:ext cx="2501454" cy="335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656" y="-125051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9EC979"/>
                </a:solidFill>
              </a:rPr>
              <a:t>J’écris :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/>
              <a:t>PERIODE 4</a:t>
            </a:r>
            <a:endParaRPr lang="fr-FR" dirty="0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1A0C7019-6805-4C39-B3EB-5B1C3E3A3EB5}"/>
              </a:ext>
            </a:extLst>
          </p:cNvPr>
          <p:cNvSpPr txBox="1">
            <a:spLocks/>
          </p:cNvSpPr>
          <p:nvPr/>
        </p:nvSpPr>
        <p:spPr>
          <a:xfrm>
            <a:off x="271537" y="6332425"/>
            <a:ext cx="7931224" cy="320899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fr-FR" sz="1600" i="1" dirty="0">
                <a:solidFill>
                  <a:srgbClr val="00B050"/>
                </a:solidFill>
                <a:latin typeface="Calibri"/>
              </a:rPr>
              <a:t>E4 Je produis un écrit répondant à une consigne </a:t>
            </a:r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A52ADA0-F3E8-439C-B894-18A7D390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2480F-0D5C-4087-B8A3-E6C0C415517C}"/>
              </a:ext>
            </a:extLst>
          </p:cNvPr>
          <p:cNvSpPr txBox="1"/>
          <p:nvPr/>
        </p:nvSpPr>
        <p:spPr>
          <a:xfrm>
            <a:off x="1331656" y="1235442"/>
            <a:ext cx="3216068" cy="3646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9EC979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CE2 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J’invente la suite du poème </a:t>
            </a:r>
            <a:r>
              <a:rPr lang="fr-FR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 jour…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produis au moins 3 vers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J’utilise le futur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fr-F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J’essaie de faire des rimes</a:t>
            </a:r>
            <a:endParaRPr lang="fr-FR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6E9FA4D-4584-4D5F-A1F0-EC39541FC3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160" y="3145644"/>
            <a:ext cx="2145442" cy="290216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5AA56ED-FEDA-471E-925F-93EB6529928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40257" y="390396"/>
            <a:ext cx="857370" cy="7335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63D4DFD-1C8D-4893-A290-AB1DB7AC01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" r="-9134" b="50395"/>
          <a:stretch/>
        </p:blipFill>
        <p:spPr>
          <a:xfrm>
            <a:off x="0" y="992522"/>
            <a:ext cx="478903" cy="485840"/>
          </a:xfrm>
          <a:prstGeom prst="rect">
            <a:avLst/>
          </a:prstGeom>
        </p:spPr>
      </p:pic>
      <p:sp>
        <p:nvSpPr>
          <p:cNvPr id="10" name="Titre 1">
            <a:extLst>
              <a:ext uri="{FF2B5EF4-FFF2-40B4-BE49-F238E27FC236}">
                <a16:creationId xmlns:a16="http://schemas.microsoft.com/office/drawing/2014/main" id="{0617F6EF-5D3E-4548-B478-F6B176D1CBFB}"/>
              </a:ext>
            </a:extLst>
          </p:cNvPr>
          <p:cNvSpPr txBox="1">
            <a:spLocks/>
          </p:cNvSpPr>
          <p:nvPr/>
        </p:nvSpPr>
        <p:spPr>
          <a:xfrm>
            <a:off x="6658182" y="81399"/>
            <a:ext cx="5185200" cy="990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b="1" dirty="0">
                <a:solidFill>
                  <a:srgbClr val="9E61A4"/>
                </a:solidFill>
              </a:rPr>
              <a:t>La phrase exclamative</a:t>
            </a:r>
          </a:p>
        </p:txBody>
      </p:sp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0F63C581-7978-419A-8408-204961BC0C5E}"/>
              </a:ext>
            </a:extLst>
          </p:cNvPr>
          <p:cNvSpPr txBox="1">
            <a:spLocks/>
          </p:cNvSpPr>
          <p:nvPr/>
        </p:nvSpPr>
        <p:spPr>
          <a:xfrm>
            <a:off x="6582602" y="1134588"/>
            <a:ext cx="5336360" cy="1074113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Écris </a:t>
            </a:r>
            <a:r>
              <a:rPr lang="fr-FR" dirty="0">
                <a:solidFill>
                  <a:srgbClr val="9563AA"/>
                </a:solidFill>
              </a:rPr>
              <a:t>5</a:t>
            </a:r>
            <a:r>
              <a:rPr lang="fr-FR" dirty="0"/>
              <a:t> phrases exclamatives décrivant tes émotions en découvrant les œuvres.</a:t>
            </a:r>
            <a:endParaRPr lang="fr-FR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8EC9D7A-AC01-4738-84F6-BCEC8E47B8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726" y="2262535"/>
            <a:ext cx="2244022" cy="278515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7DBD702-C2D8-4E67-B673-43144C3E7C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5952" y="3101919"/>
            <a:ext cx="2248621" cy="261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9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A8F666-A6C6-4810-A763-D29758C74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023C20-8C2B-4877-98CB-57C16201A5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2291" b="50573"/>
          <a:stretch/>
        </p:blipFill>
        <p:spPr>
          <a:xfrm>
            <a:off x="0" y="445982"/>
            <a:ext cx="445062" cy="559788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45935594-2BD4-45F3-A8E1-07F986660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0313" y="111645"/>
            <a:ext cx="5185200" cy="990296"/>
          </a:xfrm>
        </p:spPr>
        <p:txBody>
          <a:bodyPr>
            <a:normAutofit/>
          </a:bodyPr>
          <a:lstStyle/>
          <a:p>
            <a:r>
              <a:rPr lang="fr-FR" sz="4000" b="1" dirty="0">
                <a:solidFill>
                  <a:srgbClr val="9E61A4"/>
                </a:solidFill>
              </a:rPr>
              <a:t>Décrire une photo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0F95EC3F-3FDD-40A5-AE0F-FC47E74B2DB4}"/>
              </a:ext>
            </a:extLst>
          </p:cNvPr>
          <p:cNvSpPr txBox="1">
            <a:spLocks/>
          </p:cNvSpPr>
          <p:nvPr/>
        </p:nvSpPr>
        <p:spPr>
          <a:xfrm>
            <a:off x="1113526" y="1647785"/>
            <a:ext cx="3794904" cy="452194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Décrire l’image. </a:t>
            </a:r>
          </a:p>
          <a:p>
            <a:r>
              <a:rPr lang="fr-FR" sz="2800" dirty="0"/>
              <a:t>Sur ton cahier, écris avec précision ce que tu ressens et explique pourquoi. </a:t>
            </a:r>
          </a:p>
          <a:p>
            <a:r>
              <a:rPr lang="fr-FR" dirty="0"/>
              <a:t>Liste les sentiments. </a:t>
            </a:r>
            <a:endParaRPr lang="fr-FR" sz="2800" dirty="0"/>
          </a:p>
          <a:p>
            <a:pPr marL="0" indent="0">
              <a:buNone/>
            </a:pPr>
            <a:endParaRPr lang="fr-FR" sz="2400" dirty="0"/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  <a:p>
            <a:endParaRPr lang="fr-FR" sz="2000" i="1" dirty="0">
              <a:solidFill>
                <a:srgbClr val="00B050"/>
              </a:solidFill>
            </a:endParaRPr>
          </a:p>
        </p:txBody>
      </p:sp>
      <p:sp>
        <p:nvSpPr>
          <p:cNvPr id="10" name="Espace réservé du texte 3">
            <a:extLst>
              <a:ext uri="{FF2B5EF4-FFF2-40B4-BE49-F238E27FC236}">
                <a16:creationId xmlns:a16="http://schemas.microsoft.com/office/drawing/2014/main" id="{6A83DBF1-EA70-4080-BD8F-5D887A8740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7775" y="6231056"/>
            <a:ext cx="6851104" cy="55978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fr-FR" sz="2000" i="1" dirty="0">
                <a:solidFill>
                  <a:srgbClr val="00B050"/>
                </a:solidFill>
              </a:rPr>
              <a:t>G16 J’utilise des phrases exclamatives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D8D721E-80A0-4F98-AA5C-FFD96ABC11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987" y="1578538"/>
            <a:ext cx="6782909" cy="452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5655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175</Words>
  <Application>Microsoft Office PowerPoint</Application>
  <PresentationFormat>Grand écran</PresentationFormat>
  <Paragraphs>58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Cursive standard</vt:lpstr>
      <vt:lpstr>Thème Office</vt:lpstr>
      <vt:lpstr>Activités d’écriture</vt:lpstr>
      <vt:lpstr>Présentation PowerPoint</vt:lpstr>
      <vt:lpstr>Présentation PowerPoint</vt:lpstr>
      <vt:lpstr>Les petits reporters</vt:lpstr>
      <vt:lpstr>J’écris :</vt:lpstr>
      <vt:lpstr>Décrire une photo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40</cp:revision>
  <dcterms:created xsi:type="dcterms:W3CDTF">2021-07-17T07:25:24Z</dcterms:created>
  <dcterms:modified xsi:type="dcterms:W3CDTF">2022-08-22T13:18:01Z</dcterms:modified>
</cp:coreProperties>
</file>