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74" r:id="rId4"/>
    <p:sldId id="273" r:id="rId5"/>
    <p:sldId id="275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664AB"/>
    <a:srgbClr val="9EC979"/>
    <a:srgbClr val="F4944A"/>
    <a:srgbClr val="FFC000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4" d="100"/>
          <a:sy n="44" d="100"/>
        </p:scale>
        <p:origin x="72" y="14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2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00B05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Activités d’oral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 dirty="0"/>
              <a:t>Semaine 4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559BA61-89C9-4C2C-89C2-BCC26C693E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 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C13A36D4-03AC-4537-9E00-8BA1614D13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64916"/>
            <a:ext cx="686148" cy="1623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281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4354" y="46883"/>
            <a:ext cx="9423400" cy="902763"/>
          </a:xfrm>
        </p:spPr>
        <p:txBody>
          <a:bodyPr/>
          <a:lstStyle/>
          <a:p>
            <a:r>
              <a:rPr lang="fr-FR" b="1" dirty="0"/>
              <a:t>Présentation des ateliers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009E01D4-2073-4ED6-9077-C6B0ADBF95B3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Oral 1 – J’écoute avec attention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AF5BA21E-603C-4110-80A9-3FF19B41DC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404" y="1052880"/>
            <a:ext cx="4383389" cy="5073752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F69BE798-3244-4018-B278-A3B70B8555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BDB53A03-24F0-FC56-D3F8-0322570A3205}"/>
              </a:ext>
            </a:extLst>
          </p:cNvPr>
          <p:cNvSpPr txBox="1">
            <a:spLocks/>
          </p:cNvSpPr>
          <p:nvPr/>
        </p:nvSpPr>
        <p:spPr>
          <a:xfrm>
            <a:off x="5779951" y="1942959"/>
            <a:ext cx="2242783" cy="10372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 dirty="0">
                <a:solidFill>
                  <a:srgbClr val="9EC979"/>
                </a:solidFill>
              </a:rPr>
              <a:t>Poème</a:t>
            </a:r>
          </a:p>
        </p:txBody>
      </p:sp>
      <p:sp>
        <p:nvSpPr>
          <p:cNvPr id="6" name="Espace réservé du contenu 9">
            <a:extLst>
              <a:ext uri="{FF2B5EF4-FFF2-40B4-BE49-F238E27FC236}">
                <a16:creationId xmlns:a16="http://schemas.microsoft.com/office/drawing/2014/main" id="{08A05334-822E-E57A-42D3-E2480EB681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33747" y="2980216"/>
            <a:ext cx="2388987" cy="1037257"/>
          </a:xfrm>
        </p:spPr>
        <p:txBody>
          <a:bodyPr>
            <a:normAutofit fontScale="85000" lnSpcReduction="10000"/>
          </a:bodyPr>
          <a:lstStyle/>
          <a:p>
            <a:r>
              <a:rPr lang="fr-FR" dirty="0"/>
              <a:t>Je choisis mon poème parmi ceux proposés.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DA96A5C-CF45-00F2-7802-5B5DE511B7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35042" y="4284141"/>
            <a:ext cx="1532599" cy="1532599"/>
          </a:xfrm>
          <a:prstGeom prst="rect">
            <a:avLst/>
          </a:prstGeom>
        </p:spPr>
      </p:pic>
      <p:sp>
        <p:nvSpPr>
          <p:cNvPr id="9" name="Titre 1">
            <a:extLst>
              <a:ext uri="{FF2B5EF4-FFF2-40B4-BE49-F238E27FC236}">
                <a16:creationId xmlns:a16="http://schemas.microsoft.com/office/drawing/2014/main" id="{2460411B-EDD0-3F08-F4B3-0BAF56D63024}"/>
              </a:ext>
            </a:extLst>
          </p:cNvPr>
          <p:cNvSpPr txBox="1">
            <a:spLocks/>
          </p:cNvSpPr>
          <p:nvPr/>
        </p:nvSpPr>
        <p:spPr>
          <a:xfrm>
            <a:off x="8834971" y="1942958"/>
            <a:ext cx="2242783" cy="10372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 dirty="0">
                <a:solidFill>
                  <a:srgbClr val="9664AB"/>
                </a:solidFill>
              </a:rPr>
              <a:t>Mozart</a:t>
            </a:r>
          </a:p>
        </p:txBody>
      </p:sp>
      <p:sp>
        <p:nvSpPr>
          <p:cNvPr id="13" name="Espace réservé du contenu 9">
            <a:extLst>
              <a:ext uri="{FF2B5EF4-FFF2-40B4-BE49-F238E27FC236}">
                <a16:creationId xmlns:a16="http://schemas.microsoft.com/office/drawing/2014/main" id="{9B18A4FC-AE1E-825F-D060-17FDF4F81104}"/>
              </a:ext>
            </a:extLst>
          </p:cNvPr>
          <p:cNvSpPr txBox="1">
            <a:spLocks/>
          </p:cNvSpPr>
          <p:nvPr/>
        </p:nvSpPr>
        <p:spPr>
          <a:xfrm>
            <a:off x="8566423" y="3049155"/>
            <a:ext cx="2388987" cy="10372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Lecture du texte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7AE23F88-EDF2-01F9-0D54-8964BBC3B3A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91260" y="4284141"/>
            <a:ext cx="2486494" cy="139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492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002" y="122145"/>
            <a:ext cx="9423400" cy="902763"/>
          </a:xfrm>
        </p:spPr>
        <p:txBody>
          <a:bodyPr>
            <a:normAutofit/>
          </a:bodyPr>
          <a:lstStyle/>
          <a:p>
            <a:r>
              <a:rPr lang="fr-FR" sz="4000" b="1" dirty="0">
                <a:solidFill>
                  <a:srgbClr val="9EC979"/>
                </a:solidFill>
              </a:rPr>
              <a:t>Autour du mot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1941867F-445F-492C-B367-DA10BB5CEBA3}"/>
              </a:ext>
            </a:extLst>
          </p:cNvPr>
          <p:cNvSpPr txBox="1"/>
          <p:nvPr/>
        </p:nvSpPr>
        <p:spPr>
          <a:xfrm>
            <a:off x="205846" y="6236732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Oral 1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J’écoute avec attention 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Oral 3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participe à des échanges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3234244E-AF44-4855-B10F-BE33EE41CD82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3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5ACB5CE-2286-4A99-923F-76ADCA8D35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32" y="1534219"/>
            <a:ext cx="5783714" cy="388060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8CCB7694-B977-4005-B9CE-8A5FF5FFD7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3" name="Titre 1">
            <a:extLst>
              <a:ext uri="{FF2B5EF4-FFF2-40B4-BE49-F238E27FC236}">
                <a16:creationId xmlns:a16="http://schemas.microsoft.com/office/drawing/2014/main" id="{ECB15C69-CF39-46F0-9BDB-E10389264FB5}"/>
              </a:ext>
            </a:extLst>
          </p:cNvPr>
          <p:cNvSpPr txBox="1">
            <a:spLocks/>
          </p:cNvSpPr>
          <p:nvPr/>
        </p:nvSpPr>
        <p:spPr>
          <a:xfrm>
            <a:off x="7129128" y="199188"/>
            <a:ext cx="3922862" cy="8026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600" b="1" dirty="0">
                <a:solidFill>
                  <a:srgbClr val="9664AB"/>
                </a:solidFill>
              </a:rPr>
              <a:t>Je présente un livre</a:t>
            </a:r>
          </a:p>
        </p:txBody>
      </p:sp>
      <p:pic>
        <p:nvPicPr>
          <p:cNvPr id="14" name="Picture 2" descr="Livre, Ouvert, Mythologie, Celtique">
            <a:extLst>
              <a:ext uri="{FF2B5EF4-FFF2-40B4-BE49-F238E27FC236}">
                <a16:creationId xmlns:a16="http://schemas.microsoft.com/office/drawing/2014/main" id="{EA338186-A47B-4200-9AAE-B142CC9BD9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9128" y="1688062"/>
            <a:ext cx="4213284" cy="2106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32201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3011A5AD-6C36-4259-9C9D-2035E371D553}"/>
              </a:ext>
            </a:extLst>
          </p:cNvPr>
          <p:cNvSpPr txBox="1">
            <a:spLocks/>
          </p:cNvSpPr>
          <p:nvPr/>
        </p:nvSpPr>
        <p:spPr>
          <a:xfrm>
            <a:off x="271537" y="5959929"/>
            <a:ext cx="7931224" cy="6933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Oral 1 – J’écoute avec attention</a:t>
            </a:r>
          </a:p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Oral 3 – Je participe à des échanges 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sp>
        <p:nvSpPr>
          <p:cNvPr id="19" name="Titre 1">
            <a:extLst>
              <a:ext uri="{FF2B5EF4-FFF2-40B4-BE49-F238E27FC236}">
                <a16:creationId xmlns:a16="http://schemas.microsoft.com/office/drawing/2014/main" id="{BA38E6B0-580B-4E3A-A682-445F786EB3B6}"/>
              </a:ext>
            </a:extLst>
          </p:cNvPr>
          <p:cNvSpPr txBox="1">
            <a:spLocks/>
          </p:cNvSpPr>
          <p:nvPr/>
        </p:nvSpPr>
        <p:spPr>
          <a:xfrm>
            <a:off x="1129427" y="46883"/>
            <a:ext cx="4011660" cy="9027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dirty="0">
                <a:solidFill>
                  <a:srgbClr val="9EC979"/>
                </a:solidFill>
              </a:rPr>
              <a:t>Collecte « sont »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1B542A70-10D6-40EC-B5B3-E60EC65291AE}"/>
              </a:ext>
            </a:extLst>
          </p:cNvPr>
          <p:cNvSpPr txBox="1"/>
          <p:nvPr/>
        </p:nvSpPr>
        <p:spPr>
          <a:xfrm>
            <a:off x="364901" y="897363"/>
            <a:ext cx="531824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fr-FR" sz="3600" dirty="0"/>
              <a:t>Cherchez des phrases où vous trouvez le mot « sont ».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fr-FR" sz="3600" dirty="0"/>
              <a:t>Recopiez-les sur une affiche.</a:t>
            </a:r>
            <a:endParaRPr lang="fr-FR" sz="2400" dirty="0"/>
          </a:p>
          <a:p>
            <a:endParaRPr lang="fr-FR" sz="3600" dirty="0"/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BE557DD3-03C0-4148-94F4-B650BD1E3EFD}"/>
              </a:ext>
            </a:extLst>
          </p:cNvPr>
          <p:cNvCxnSpPr/>
          <p:nvPr/>
        </p:nvCxnSpPr>
        <p:spPr>
          <a:xfrm>
            <a:off x="5998977" y="242786"/>
            <a:ext cx="0" cy="6356412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23" name="Image 22">
            <a:extLst>
              <a:ext uri="{FF2B5EF4-FFF2-40B4-BE49-F238E27FC236}">
                <a16:creationId xmlns:a16="http://schemas.microsoft.com/office/drawing/2014/main" id="{CDCB7B35-069C-4B9F-A245-86235EA2BA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5213" y="3769968"/>
            <a:ext cx="2620628" cy="2308325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94105006-9B59-4918-B071-9C0BFA4DCC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24" name="Titre 1">
            <a:extLst>
              <a:ext uri="{FF2B5EF4-FFF2-40B4-BE49-F238E27FC236}">
                <a16:creationId xmlns:a16="http://schemas.microsoft.com/office/drawing/2014/main" id="{F3ECA12C-143D-45D4-BD66-332D14FB32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4603" y="96575"/>
            <a:ext cx="4965983" cy="886320"/>
          </a:xfrm>
        </p:spPr>
        <p:txBody>
          <a:bodyPr>
            <a:normAutofit/>
          </a:bodyPr>
          <a:lstStyle/>
          <a:p>
            <a:r>
              <a:rPr lang="fr-FR" sz="3600" b="1" dirty="0">
                <a:solidFill>
                  <a:srgbClr val="9664AB"/>
                </a:solidFill>
              </a:rPr>
              <a:t>Ecoute des poèmes</a:t>
            </a:r>
          </a:p>
        </p:txBody>
      </p:sp>
      <p:sp>
        <p:nvSpPr>
          <p:cNvPr id="25" name="Espace réservé du contenu 4">
            <a:extLst>
              <a:ext uri="{FF2B5EF4-FFF2-40B4-BE49-F238E27FC236}">
                <a16:creationId xmlns:a16="http://schemas.microsoft.com/office/drawing/2014/main" id="{73119B2F-F65A-4AE2-ACA8-7385F77DA5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44603" y="1039512"/>
            <a:ext cx="4024894" cy="15086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3600" dirty="0"/>
              <a:t>Écoute des poèmes, évaluation.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F4F8E889-5DDA-4AD0-99D7-29E39013CA8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76282" y="2804497"/>
            <a:ext cx="3499833" cy="2332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3589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469" y="9936"/>
            <a:ext cx="3694023" cy="872092"/>
          </a:xfrm>
        </p:spPr>
        <p:txBody>
          <a:bodyPr>
            <a:normAutofit/>
          </a:bodyPr>
          <a:lstStyle/>
          <a:p>
            <a:r>
              <a:rPr lang="fr-FR" sz="4000" b="1" dirty="0">
                <a:solidFill>
                  <a:srgbClr val="9EC979"/>
                </a:solidFill>
              </a:rPr>
              <a:t>Histoires à gogo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1941867F-445F-492C-B367-DA10BB5CEBA3}"/>
              </a:ext>
            </a:extLst>
          </p:cNvPr>
          <p:cNvSpPr txBox="1"/>
          <p:nvPr/>
        </p:nvSpPr>
        <p:spPr>
          <a:xfrm>
            <a:off x="205845" y="6236732"/>
            <a:ext cx="803972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Oral 1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J’écoute avec attention 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Oral 2</a:t>
            </a:r>
            <a:r>
              <a:rPr kumimoji="0" lang="fr-FR" sz="160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Je présente un travail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Oral 4 </a:t>
            </a:r>
            <a:r>
              <a:rPr kumimoji="0" lang="fr-FR" sz="160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donne mon avis</a:t>
            </a:r>
            <a:endParaRPr kumimoji="0" lang="fr-FR" sz="160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3234244E-AF44-4855-B10F-BE33EE41CD82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3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0938D8E-852C-4B30-8872-BC5426CE53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7073" y="4145987"/>
            <a:ext cx="1502419" cy="194021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57217D50-B38D-44CA-8B7C-8F79ECD313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831498">
            <a:off x="214030" y="3846198"/>
            <a:ext cx="1510290" cy="2100403"/>
          </a:xfrm>
          <a:prstGeom prst="rect">
            <a:avLst/>
          </a:prstGeom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9D7D8313-B690-4F41-BE88-C0ED54F86EFC}"/>
              </a:ext>
            </a:extLst>
          </p:cNvPr>
          <p:cNvSpPr txBox="1"/>
          <p:nvPr/>
        </p:nvSpPr>
        <p:spPr>
          <a:xfrm>
            <a:off x="953351" y="1013901"/>
            <a:ext cx="487053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À 2, piochez 3 cartes du jeu et inventez une histoire. Il faut :</a:t>
            </a:r>
          </a:p>
          <a:p>
            <a:r>
              <a:rPr lang="fr-FR" sz="24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- choisir un héros, </a:t>
            </a:r>
          </a:p>
          <a:p>
            <a:r>
              <a:rPr lang="fr-FR" sz="24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- inventer un problème à résoudre, </a:t>
            </a:r>
          </a:p>
          <a:p>
            <a:r>
              <a:rPr lang="fr-FR" sz="2400" dirty="0">
                <a:solidFill>
                  <a:srgbClr val="000000"/>
                </a:solidFill>
                <a:latin typeface="Calibri" panose="020F0502020204030204" pitchFamily="34" charset="0"/>
              </a:rPr>
              <a:t>- </a:t>
            </a:r>
            <a:r>
              <a:rPr lang="fr-FR" sz="24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choisir un début et une fin,</a:t>
            </a:r>
          </a:p>
          <a:p>
            <a:r>
              <a:rPr lang="fr-FR" sz="2400" dirty="0">
                <a:solidFill>
                  <a:srgbClr val="000000"/>
                </a:solidFill>
                <a:latin typeface="Calibri" panose="020F0502020204030204" pitchFamily="34" charset="0"/>
              </a:rPr>
              <a:t>- </a:t>
            </a:r>
            <a:r>
              <a:rPr lang="fr-FR" sz="24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inclure les 3 cartes à l’histoire courte. </a:t>
            </a:r>
            <a:endParaRPr lang="fr-FR" sz="2400" i="1" dirty="0"/>
          </a:p>
          <a:p>
            <a:endParaRPr lang="fr-FR" sz="3600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EC095065-B8B9-4D01-B3D5-D6A6FB16B4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6" name="Titre 1">
            <a:extLst>
              <a:ext uri="{FF2B5EF4-FFF2-40B4-BE49-F238E27FC236}">
                <a16:creationId xmlns:a16="http://schemas.microsoft.com/office/drawing/2014/main" id="{9D64FB18-71CA-4962-856F-A61ACCC1AB50}"/>
              </a:ext>
            </a:extLst>
          </p:cNvPr>
          <p:cNvSpPr txBox="1">
            <a:spLocks/>
          </p:cNvSpPr>
          <p:nvPr/>
        </p:nvSpPr>
        <p:spPr>
          <a:xfrm>
            <a:off x="6260991" y="365637"/>
            <a:ext cx="5522692" cy="8720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600" b="1" dirty="0">
                <a:solidFill>
                  <a:srgbClr val="9664AB"/>
                </a:solidFill>
              </a:rPr>
              <a:t>Je présente un document à la classe</a:t>
            </a:r>
          </a:p>
        </p:txBody>
      </p:sp>
      <p:sp>
        <p:nvSpPr>
          <p:cNvPr id="19" name="Espace réservé du contenu 4">
            <a:extLst>
              <a:ext uri="{FF2B5EF4-FFF2-40B4-BE49-F238E27FC236}">
                <a16:creationId xmlns:a16="http://schemas.microsoft.com/office/drawing/2014/main" id="{5BEC69C8-DBF4-4B09-B27D-2AFCC423A0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60991" y="1244594"/>
            <a:ext cx="4433576" cy="25425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3600" dirty="0"/>
              <a:t>Je présente un travail, un morceau de musique, un personnage…</a:t>
            </a: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1142DA5C-73DC-4913-830C-803712500FA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66042" y="3201341"/>
            <a:ext cx="3028525" cy="302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18798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183</Words>
  <Application>Microsoft Office PowerPoint</Application>
  <PresentationFormat>Grand écran</PresentationFormat>
  <Paragraphs>34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Thème Office</vt:lpstr>
      <vt:lpstr>Activités d’oral</vt:lpstr>
      <vt:lpstr>Présentation des ateliers</vt:lpstr>
      <vt:lpstr>Autour du mot</vt:lpstr>
      <vt:lpstr>Ecoute des poèmes</vt:lpstr>
      <vt:lpstr>Histoires à gogo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40</cp:revision>
  <dcterms:created xsi:type="dcterms:W3CDTF">2021-07-17T07:25:24Z</dcterms:created>
  <dcterms:modified xsi:type="dcterms:W3CDTF">2022-08-22T12:08:17Z</dcterms:modified>
</cp:coreProperties>
</file>