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67" r:id="rId5"/>
    <p:sldId id="273" r:id="rId6"/>
    <p:sldId id="274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012846"/>
          </a:xfrm>
        </p:spPr>
        <p:txBody>
          <a:bodyPr>
            <a:normAutofit/>
          </a:bodyPr>
          <a:lstStyle/>
          <a:p>
            <a:r>
              <a:rPr lang="fr-FR" sz="4400" dirty="0"/>
              <a:t>Semaine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0E03F4-0FA9-4A84-93F7-104F765F7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9BC49CC-C8FE-4E9E-8828-3E5823369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196" y="815764"/>
            <a:ext cx="4561544" cy="522647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4696C6A-E508-478D-AF53-6C4844C576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Lecture offerte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A42B029F-64E8-4F90-8DCD-02C495ED0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636"/>
            <a:ext cx="10515600" cy="5093230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1800" i="1" cap="small" dirty="0">
                <a:solidFill>
                  <a:srgbClr val="9EC97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Jeanne d’Arc (CE2).                                                                                          Louis Pasteur (CM1)</a:t>
            </a:r>
            <a:endParaRPr lang="fr-FR" sz="1800" dirty="0">
              <a:solidFill>
                <a:srgbClr val="9EC97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4D35FC4-BACB-46C6-B690-9AE8A4F51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580" y="1970793"/>
            <a:ext cx="5400000" cy="3750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B3E7AD4-D41E-463E-8255-518E5BD41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BE96CB-BAE3-4267-9C00-6B313739EF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200" y="2109963"/>
            <a:ext cx="5708326" cy="37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Autour du mot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lang="fr-FR" sz="20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lang="fr-FR" sz="1600" dirty="0">
              <a:solidFill>
                <a:srgbClr val="00B05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B302D23F-8EEB-4240-8F3C-B8D52BFF5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093" y="1621564"/>
            <a:ext cx="5971622" cy="40607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C204C33-7D92-47F6-B98B-F25801ADE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2" name="Titre 3">
            <a:extLst>
              <a:ext uri="{FF2B5EF4-FFF2-40B4-BE49-F238E27FC236}">
                <a16:creationId xmlns:a16="http://schemas.microsoft.com/office/drawing/2014/main" id="{7D2F64C4-5FFF-41B6-8B77-EA9FC97D2652}"/>
              </a:ext>
            </a:extLst>
          </p:cNvPr>
          <p:cNvSpPr txBox="1">
            <a:spLocks/>
          </p:cNvSpPr>
          <p:nvPr/>
        </p:nvSpPr>
        <p:spPr>
          <a:xfrm>
            <a:off x="6587580" y="321162"/>
            <a:ext cx="3518066" cy="703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/>
              <a:t>Chercher l’intrus</a:t>
            </a:r>
            <a:endParaRPr lang="fr-FR" sz="3600" b="1" dirty="0"/>
          </a:p>
        </p:txBody>
      </p:sp>
      <p:pic>
        <p:nvPicPr>
          <p:cNvPr id="14" name="Picture 2" descr="École, Conseil, Vide, Mockup, Ardoise">
            <a:extLst>
              <a:ext uri="{FF2B5EF4-FFF2-40B4-BE49-F238E27FC236}">
                <a16:creationId xmlns:a16="http://schemas.microsoft.com/office/drawing/2014/main" id="{D692E2F6-DAE0-4BA1-9C91-B48746A563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892" y="1875546"/>
            <a:ext cx="5329108" cy="355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31E76A37-A19D-4F28-9085-F60599FCD25C}"/>
              </a:ext>
            </a:extLst>
          </p:cNvPr>
          <p:cNvSpPr txBox="1"/>
          <p:nvPr/>
        </p:nvSpPr>
        <p:spPr>
          <a:xfrm>
            <a:off x="8665486" y="2251531"/>
            <a:ext cx="48245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chemeClr val="bg1"/>
                </a:solidFill>
                <a:latin typeface="CrayonL" panose="00000500000000000000" pitchFamily="2" charset="0"/>
              </a:rPr>
              <a:t>Asie</a:t>
            </a:r>
          </a:p>
          <a:p>
            <a:r>
              <a:rPr lang="fr-FR" sz="4400" strike="sngStrike" dirty="0">
                <a:solidFill>
                  <a:schemeClr val="bg1"/>
                </a:solidFill>
                <a:latin typeface="CrayonL" panose="00000500000000000000" pitchFamily="2" charset="0"/>
              </a:rPr>
              <a:t>Suisse</a:t>
            </a:r>
          </a:p>
          <a:p>
            <a:r>
              <a:rPr lang="fr-FR" sz="4400" dirty="0">
                <a:solidFill>
                  <a:schemeClr val="bg1"/>
                </a:solidFill>
                <a:latin typeface="CrayonL" panose="00000500000000000000" pitchFamily="2" charset="0"/>
              </a:rPr>
              <a:t>Océanie</a:t>
            </a:r>
          </a:p>
          <a:p>
            <a:r>
              <a:rPr lang="fr-FR" sz="4400" dirty="0">
                <a:solidFill>
                  <a:schemeClr val="bg1"/>
                </a:solidFill>
                <a:latin typeface="CrayonL" panose="00000500000000000000" pitchFamily="2" charset="0"/>
              </a:rPr>
              <a:t>Europe</a:t>
            </a:r>
          </a:p>
        </p:txBody>
      </p:sp>
      <p:sp>
        <p:nvSpPr>
          <p:cNvPr id="15" name="Bulle narrative : ronde 14">
            <a:extLst>
              <a:ext uri="{FF2B5EF4-FFF2-40B4-BE49-F238E27FC236}">
                <a16:creationId xmlns:a16="http://schemas.microsoft.com/office/drawing/2014/main" id="{E944A3FA-0EC6-4358-9861-72674D476BA9}"/>
              </a:ext>
            </a:extLst>
          </p:cNvPr>
          <p:cNvSpPr/>
          <p:nvPr/>
        </p:nvSpPr>
        <p:spPr>
          <a:xfrm>
            <a:off x="7431117" y="4946000"/>
            <a:ext cx="3096345" cy="2424272"/>
          </a:xfrm>
          <a:prstGeom prst="wedgeEllipseCallout">
            <a:avLst>
              <a:gd name="adj1" fmla="val 54870"/>
              <a:gd name="adj2" fmla="val -5181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chemeClr val="tx1"/>
                </a:solidFill>
              </a:rPr>
              <a:t>La Suisse est un pays. Les autres sont des continents.</a:t>
            </a:r>
          </a:p>
        </p:txBody>
      </p:sp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A38E6B0-580B-4E3A-A682-445F786EB3B6}"/>
              </a:ext>
            </a:extLst>
          </p:cNvPr>
          <p:cNvSpPr txBox="1">
            <a:spLocks/>
          </p:cNvSpPr>
          <p:nvPr/>
        </p:nvSpPr>
        <p:spPr>
          <a:xfrm>
            <a:off x="1688133" y="76338"/>
            <a:ext cx="401166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Collecte « à »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B542A70-10D6-40EC-B5B3-E60EC65291AE}"/>
              </a:ext>
            </a:extLst>
          </p:cNvPr>
          <p:cNvSpPr txBox="1"/>
          <p:nvPr/>
        </p:nvSpPr>
        <p:spPr>
          <a:xfrm>
            <a:off x="516246" y="1100362"/>
            <a:ext cx="53182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/>
              <a:t>Cherchez des phrases où vous trouvez le mot « à ».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/>
              <a:t>Recopiez-les sur une affiche.</a:t>
            </a:r>
            <a:endParaRPr lang="fr-FR" sz="2400" dirty="0"/>
          </a:p>
          <a:p>
            <a:endParaRPr lang="fr-FR" sz="3600" dirty="0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E557DD3-03C0-4148-94F4-B650BD1E3EFD}"/>
              </a:ext>
            </a:extLst>
          </p:cNvPr>
          <p:cNvCxnSpPr/>
          <p:nvPr/>
        </p:nvCxnSpPr>
        <p:spPr>
          <a:xfrm>
            <a:off x="6241002" y="159798"/>
            <a:ext cx="0" cy="63564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CDCB7B35-069C-4B9F-A245-86235EA2B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9069" y="4207885"/>
            <a:ext cx="2620628" cy="23083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953C40B-1F95-4314-927E-9657AF3DF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id="{C92CCD91-8F63-4A55-9803-BA3F84ED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178" y="77129"/>
            <a:ext cx="5108755" cy="851188"/>
          </a:xfrm>
        </p:spPr>
        <p:txBody>
          <a:bodyPr/>
          <a:lstStyle/>
          <a:p>
            <a:r>
              <a:rPr lang="fr-FR" b="1" dirty="0"/>
              <a:t>Je présente un livre</a:t>
            </a:r>
          </a:p>
        </p:txBody>
      </p:sp>
      <p:pic>
        <p:nvPicPr>
          <p:cNvPr id="24" name="Picture 2" descr="Livre, Ouvert, Mythologie, Celtique">
            <a:extLst>
              <a:ext uri="{FF2B5EF4-FFF2-40B4-BE49-F238E27FC236}">
                <a16:creationId xmlns:a16="http://schemas.microsoft.com/office/drawing/2014/main" id="{FFCE3805-7899-4DCD-83B0-09999143F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212" y="2329283"/>
            <a:ext cx="4452180" cy="222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9169" y="5996813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– Je participe à des échanges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A38E6B0-580B-4E3A-A682-445F786EB3B6}"/>
              </a:ext>
            </a:extLst>
          </p:cNvPr>
          <p:cNvSpPr txBox="1">
            <a:spLocks/>
          </p:cNvSpPr>
          <p:nvPr/>
        </p:nvSpPr>
        <p:spPr>
          <a:xfrm>
            <a:off x="1688133" y="76338"/>
            <a:ext cx="401166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prstClr val="black"/>
                </a:solidFill>
                <a:latin typeface="Calibri Light" panose="020F0302020204030204"/>
              </a:rPr>
              <a:t>Raconter une histoire</a:t>
            </a:r>
            <a:endParaRPr kumimoji="0" lang="fr-FR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E557DD3-03C0-4148-94F4-B650BD1E3EFD}"/>
              </a:ext>
            </a:extLst>
          </p:cNvPr>
          <p:cNvCxnSpPr/>
          <p:nvPr/>
        </p:nvCxnSpPr>
        <p:spPr>
          <a:xfrm>
            <a:off x="6241002" y="159798"/>
            <a:ext cx="0" cy="63564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5953C40B-1F95-4314-927E-9657AF3DF7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1" name="Titre 1">
            <a:extLst>
              <a:ext uri="{FF2B5EF4-FFF2-40B4-BE49-F238E27FC236}">
                <a16:creationId xmlns:a16="http://schemas.microsoft.com/office/drawing/2014/main" id="{C92CCD91-8F63-4A55-9803-BA3F84ED4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1522" y="280901"/>
            <a:ext cx="5108755" cy="851188"/>
          </a:xfrm>
        </p:spPr>
        <p:txBody>
          <a:bodyPr>
            <a:noAutofit/>
          </a:bodyPr>
          <a:lstStyle/>
          <a:p>
            <a:r>
              <a:rPr lang="fr-FR" sz="3200" b="1" dirty="0"/>
              <a:t>Quelles actions mener pour protéger l’environnement ?</a:t>
            </a:r>
          </a:p>
        </p:txBody>
      </p:sp>
      <p:pic>
        <p:nvPicPr>
          <p:cNvPr id="12" name="Picture 2" descr="Parc Éolien, L'Énergie Éolienne">
            <a:extLst>
              <a:ext uri="{FF2B5EF4-FFF2-40B4-BE49-F238E27FC236}">
                <a16:creationId xmlns:a16="http://schemas.microsoft.com/office/drawing/2014/main" id="{AD0B0A4F-1D66-426E-A712-C96941ECF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8798">
            <a:off x="9538918" y="2388187"/>
            <a:ext cx="21336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cycler, Vert, Terre, Environnement">
            <a:extLst>
              <a:ext uri="{FF2B5EF4-FFF2-40B4-BE49-F238E27FC236}">
                <a16:creationId xmlns:a16="http://schemas.microsoft.com/office/drawing/2014/main" id="{6388FE62-86E7-4E68-8B39-69C45A4287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505" y="2013684"/>
            <a:ext cx="1667214" cy="173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Recyclage, Symbole, Logo, Vert, Éco">
            <a:extLst>
              <a:ext uri="{FF2B5EF4-FFF2-40B4-BE49-F238E27FC236}">
                <a16:creationId xmlns:a16="http://schemas.microsoft.com/office/drawing/2014/main" id="{789E74A8-037B-4405-B8DE-43645E7AC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9162" y="4532632"/>
            <a:ext cx="1259210" cy="125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Terre, Monde, Plantes, Éco, Vert, Nature">
            <a:extLst>
              <a:ext uri="{FF2B5EF4-FFF2-40B4-BE49-F238E27FC236}">
                <a16:creationId xmlns:a16="http://schemas.microsoft.com/office/drawing/2014/main" id="{88EBDAD8-8D1B-4773-BC1A-020034FD7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413" y="3921177"/>
            <a:ext cx="2457649" cy="259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Livre, Livre Ouvert, Histoire, Écrit, Imagination">
            <a:extLst>
              <a:ext uri="{FF2B5EF4-FFF2-40B4-BE49-F238E27FC236}">
                <a16:creationId xmlns:a16="http://schemas.microsoft.com/office/drawing/2014/main" id="{77B530DF-4A6A-4F2B-BFC0-867C74DED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958" y="1594437"/>
            <a:ext cx="4275666" cy="320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6135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138</Words>
  <Application>Microsoft Office PowerPoint</Application>
  <PresentationFormat>Grand écran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CrayonL</vt:lpstr>
      <vt:lpstr>Thème Office</vt:lpstr>
      <vt:lpstr>Activités d’oral</vt:lpstr>
      <vt:lpstr>Présentation des ateliers</vt:lpstr>
      <vt:lpstr>Lecture offerte</vt:lpstr>
      <vt:lpstr>Autour du mot</vt:lpstr>
      <vt:lpstr>Je présente un livre</vt:lpstr>
      <vt:lpstr>Quelles actions mener pour protéger l’environnement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33</cp:revision>
  <dcterms:created xsi:type="dcterms:W3CDTF">2021-07-17T07:25:24Z</dcterms:created>
  <dcterms:modified xsi:type="dcterms:W3CDTF">2021-12-29T09:47:42Z</dcterms:modified>
</cp:coreProperties>
</file>