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2480" y="1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Les homonymes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5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278"/>
          <a:stretch/>
        </p:blipFill>
        <p:spPr>
          <a:xfrm>
            <a:off x="0" y="0"/>
            <a:ext cx="812677" cy="93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Choisis le bonne orthographe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9093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vent</a:t>
            </a:r>
            <a:r>
              <a:rPr lang="fr-FR" dirty="0">
                <a:solidFill>
                  <a:srgbClr val="9563AA"/>
                </a:solidFill>
              </a:rPr>
              <a:t> ou </a:t>
            </a:r>
            <a:r>
              <a:rPr lang="fr-FR" b="1" dirty="0">
                <a:solidFill>
                  <a:srgbClr val="9563AA"/>
                </a:solidFill>
              </a:rPr>
              <a:t>vend </a:t>
            </a:r>
            <a:r>
              <a:rPr lang="fr-FR" dirty="0">
                <a:solidFill>
                  <a:srgbClr val="9563AA"/>
                </a:solidFill>
              </a:rPr>
              <a:t>? </a:t>
            </a:r>
          </a:p>
          <a:p>
            <a:endParaRPr lang="fr-FR" dirty="0"/>
          </a:p>
          <a:p>
            <a:r>
              <a:rPr lang="fr-FR" sz="3600" dirty="0"/>
              <a:t>La tempête apportera du ____ qui soufflera à 120 km/h.</a:t>
            </a:r>
          </a:p>
          <a:p>
            <a:endParaRPr lang="fr-FR" sz="3600" dirty="0"/>
          </a:p>
          <a:p>
            <a:r>
              <a:rPr lang="fr-FR" sz="3600" dirty="0"/>
              <a:t>Le marchand ____ tous les tissus dont tu as besoin : la soie, le coton, le velours...</a:t>
            </a:r>
          </a:p>
          <a:p>
            <a:pPr marL="0" indent="0">
              <a:buNone/>
            </a:pPr>
            <a:endParaRPr lang="fr-FR" sz="3600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F821D03-F6E6-49E7-87A5-E93B2AE153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977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5664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La tempête apportera du </a:t>
            </a:r>
            <a:r>
              <a:rPr lang="fr-FR" sz="3600" dirty="0">
                <a:solidFill>
                  <a:srgbClr val="7030A0"/>
                </a:solidFill>
              </a:rPr>
              <a:t>vent</a:t>
            </a:r>
            <a:r>
              <a:rPr lang="fr-FR" sz="3600" dirty="0"/>
              <a:t> qui soufflera à 120 km/h.</a:t>
            </a:r>
          </a:p>
          <a:p>
            <a:endParaRPr lang="fr-FR" sz="3600" dirty="0"/>
          </a:p>
          <a:p>
            <a:r>
              <a:rPr lang="fr-FR" sz="3600" dirty="0"/>
              <a:t>Le marchand </a:t>
            </a:r>
            <a:r>
              <a:rPr lang="fr-FR" sz="3600" dirty="0">
                <a:solidFill>
                  <a:srgbClr val="7030A0"/>
                </a:solidFill>
              </a:rPr>
              <a:t>vend</a:t>
            </a:r>
            <a:r>
              <a:rPr lang="fr-FR" sz="3600" dirty="0"/>
              <a:t> tous les tissus dont tu as besoin : la soie, le coton, le velours...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BE76AD2-9A06-4F33-8559-0BA31FC29E9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36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Choisis le bonne orthographe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7569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fond</a:t>
            </a:r>
            <a:r>
              <a:rPr lang="fr-FR" dirty="0">
                <a:solidFill>
                  <a:srgbClr val="9563AA"/>
                </a:solidFill>
              </a:rPr>
              <a:t> ou </a:t>
            </a:r>
            <a:r>
              <a:rPr lang="fr-FR" b="1" dirty="0">
                <a:solidFill>
                  <a:srgbClr val="9563AA"/>
                </a:solidFill>
              </a:rPr>
              <a:t>font</a:t>
            </a:r>
            <a:r>
              <a:rPr lang="fr-FR" dirty="0">
                <a:solidFill>
                  <a:srgbClr val="9563AA"/>
                </a:solidFill>
              </a:rPr>
              <a:t> ? </a:t>
            </a:r>
          </a:p>
          <a:p>
            <a:endParaRPr lang="fr-FR" dirty="0"/>
          </a:p>
          <a:p>
            <a:r>
              <a:rPr lang="fr-FR" sz="3600" dirty="0"/>
              <a:t>Les astronautes _____ beaucoup d’entrainements avant de décoller.</a:t>
            </a:r>
          </a:p>
          <a:p>
            <a:pPr marL="0" indent="0">
              <a:buNone/>
            </a:pPr>
            <a:endParaRPr lang="fr-FR" sz="2800" dirty="0"/>
          </a:p>
          <a:p>
            <a:r>
              <a:rPr lang="fr-FR" sz="3600" dirty="0"/>
              <a:t>La neige tombée la semaine dernière _____ vite.</a:t>
            </a:r>
          </a:p>
          <a:p>
            <a:pPr marL="0" indent="0">
              <a:buNone/>
            </a:pPr>
            <a:endParaRPr lang="fr-FR" sz="3600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4234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Les astronautes </a:t>
            </a:r>
            <a:r>
              <a:rPr lang="fr-FR" sz="3600" dirty="0">
                <a:solidFill>
                  <a:srgbClr val="7030A0"/>
                </a:solidFill>
              </a:rPr>
              <a:t>font</a:t>
            </a:r>
            <a:r>
              <a:rPr lang="fr-FR" sz="3600" dirty="0"/>
              <a:t> beaucoup d’entrainements avant de décoller.</a:t>
            </a:r>
          </a:p>
          <a:p>
            <a:pPr marL="0" indent="0">
              <a:buNone/>
            </a:pPr>
            <a:endParaRPr lang="fr-FR" sz="2800" dirty="0"/>
          </a:p>
          <a:p>
            <a:r>
              <a:rPr lang="fr-FR" sz="3600" dirty="0"/>
              <a:t>La neige tombée la semaine dernière </a:t>
            </a:r>
            <a:r>
              <a:rPr lang="fr-FR" sz="3600" dirty="0">
                <a:solidFill>
                  <a:srgbClr val="7030A0"/>
                </a:solidFill>
              </a:rPr>
              <a:t>fond</a:t>
            </a:r>
            <a:r>
              <a:rPr lang="fr-FR" sz="3600" dirty="0"/>
              <a:t> vite.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87C70FD-9B0C-447C-B269-35F6F96C34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12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Choisis le bonne orthographe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4425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sert</a:t>
            </a:r>
            <a:r>
              <a:rPr lang="fr-FR" dirty="0">
                <a:solidFill>
                  <a:srgbClr val="9563AA"/>
                </a:solidFill>
              </a:rPr>
              <a:t> ou </a:t>
            </a:r>
            <a:r>
              <a:rPr lang="fr-FR" b="1" dirty="0">
                <a:solidFill>
                  <a:srgbClr val="9563AA"/>
                </a:solidFill>
              </a:rPr>
              <a:t>cerf</a:t>
            </a:r>
            <a:r>
              <a:rPr lang="fr-FR" dirty="0">
                <a:solidFill>
                  <a:srgbClr val="9563AA"/>
                </a:solidFill>
              </a:rPr>
              <a:t> ? </a:t>
            </a:r>
          </a:p>
          <a:p>
            <a:endParaRPr lang="fr-FR" dirty="0"/>
          </a:p>
          <a:p>
            <a:r>
              <a:rPr lang="fr-FR" sz="3600" dirty="0"/>
              <a:t>Mais ça ne ____ à rien de crier !</a:t>
            </a:r>
          </a:p>
          <a:p>
            <a:endParaRPr lang="fr-FR" sz="3600" dirty="0"/>
          </a:p>
          <a:p>
            <a:r>
              <a:rPr lang="fr-FR" sz="3600" dirty="0"/>
              <a:t>Il freina brutalement à cause du _____ qui sortait du bois.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421B3B8-155F-4C60-9FAA-E5DCA492AC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48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9728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dirty="0"/>
              <a:t>Mais ça ne </a:t>
            </a:r>
            <a:r>
              <a:rPr lang="fr-FR" sz="3600" dirty="0">
                <a:solidFill>
                  <a:srgbClr val="7030A0"/>
                </a:solidFill>
              </a:rPr>
              <a:t>sert</a:t>
            </a:r>
            <a:r>
              <a:rPr lang="fr-FR" sz="3600" dirty="0"/>
              <a:t> à rien de crier !</a:t>
            </a:r>
          </a:p>
          <a:p>
            <a:endParaRPr lang="fr-FR" sz="3600" dirty="0"/>
          </a:p>
          <a:p>
            <a:r>
              <a:rPr lang="fr-FR" sz="3600" dirty="0"/>
              <a:t>Il freina brutalement à cause du </a:t>
            </a:r>
            <a:r>
              <a:rPr lang="fr-FR" sz="3600" dirty="0">
                <a:solidFill>
                  <a:srgbClr val="7030A0"/>
                </a:solidFill>
              </a:rPr>
              <a:t>cerf</a:t>
            </a:r>
            <a:r>
              <a:rPr lang="fr-FR" sz="3600" dirty="0"/>
              <a:t> qui sortait du bois. 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65FD9E3-0E7C-4623-BBD4-0CC36CD8E4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9635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Choisis le bonne orthographe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0236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laid</a:t>
            </a:r>
            <a:r>
              <a:rPr lang="fr-FR" dirty="0">
                <a:solidFill>
                  <a:srgbClr val="9563AA"/>
                </a:solidFill>
              </a:rPr>
              <a:t> ou </a:t>
            </a:r>
            <a:r>
              <a:rPr lang="fr-FR" b="1" dirty="0">
                <a:solidFill>
                  <a:srgbClr val="9563AA"/>
                </a:solidFill>
              </a:rPr>
              <a:t>lait</a:t>
            </a:r>
            <a:r>
              <a:rPr lang="fr-FR" dirty="0">
                <a:solidFill>
                  <a:srgbClr val="9563AA"/>
                </a:solidFill>
              </a:rPr>
              <a:t> ? </a:t>
            </a:r>
          </a:p>
          <a:p>
            <a:r>
              <a:rPr lang="fr-FR" sz="3600" dirty="0"/>
              <a:t>Cet ogre est vraiment le plus ____ de tout le marais.</a:t>
            </a:r>
          </a:p>
          <a:p>
            <a:endParaRPr lang="fr-FR" sz="3600" dirty="0"/>
          </a:p>
          <a:p>
            <a:r>
              <a:rPr lang="fr-FR" sz="3600" dirty="0"/>
              <a:t>Il a renversé son verre de ___ au goûter.</a:t>
            </a:r>
          </a:p>
          <a:p>
            <a:pPr marL="0" indent="0">
              <a:buNone/>
            </a:pPr>
            <a:endParaRPr lang="fr-FR" sz="3600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58B4E9F-98D9-417D-87B5-339C9ECE8A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07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5537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dirty="0"/>
              <a:t>Cet ogre est vraiment le plus </a:t>
            </a:r>
            <a:r>
              <a:rPr lang="fr-FR" sz="3600" dirty="0">
                <a:solidFill>
                  <a:srgbClr val="7030A0"/>
                </a:solidFill>
              </a:rPr>
              <a:t>laid</a:t>
            </a:r>
            <a:r>
              <a:rPr lang="fr-FR" sz="3600" dirty="0"/>
              <a:t> de tout le marais.</a:t>
            </a:r>
          </a:p>
          <a:p>
            <a:endParaRPr lang="fr-FR" sz="3600" dirty="0"/>
          </a:p>
          <a:p>
            <a:r>
              <a:rPr lang="fr-FR" sz="3600" dirty="0"/>
              <a:t>Il a renversé son verre de </a:t>
            </a:r>
            <a:r>
              <a:rPr lang="fr-FR" sz="3600" dirty="0">
                <a:solidFill>
                  <a:srgbClr val="7030A0"/>
                </a:solidFill>
              </a:rPr>
              <a:t>lait</a:t>
            </a:r>
            <a:r>
              <a:rPr lang="fr-FR" sz="3600" dirty="0"/>
              <a:t> au goûter.</a:t>
            </a:r>
          </a:p>
          <a:p>
            <a:endParaRPr lang="fr-FR" sz="3600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4852081-E937-4CA1-81C1-AD4EE8AAC9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370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Choisis le bonne orthographe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4234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poux</a:t>
            </a:r>
            <a:r>
              <a:rPr lang="fr-FR" dirty="0">
                <a:solidFill>
                  <a:srgbClr val="9563AA"/>
                </a:solidFill>
              </a:rPr>
              <a:t> ou </a:t>
            </a:r>
            <a:r>
              <a:rPr lang="fr-FR" b="1" dirty="0">
                <a:solidFill>
                  <a:srgbClr val="9563AA"/>
                </a:solidFill>
              </a:rPr>
              <a:t>pouls</a:t>
            </a:r>
            <a:r>
              <a:rPr lang="fr-FR" dirty="0">
                <a:solidFill>
                  <a:srgbClr val="9563AA"/>
                </a:solidFill>
              </a:rPr>
              <a:t> ? </a:t>
            </a:r>
          </a:p>
          <a:p>
            <a:endParaRPr lang="fr-FR" dirty="0"/>
          </a:p>
          <a:p>
            <a:r>
              <a:rPr lang="fr-FR" sz="3600" dirty="0"/>
              <a:t>Le médecin a pris son ___ à l’arrivée de la course.</a:t>
            </a:r>
          </a:p>
          <a:p>
            <a:pPr marL="0" indent="0">
              <a:buNone/>
            </a:pPr>
            <a:endParaRPr lang="fr-FR" sz="2800" dirty="0"/>
          </a:p>
          <a:p>
            <a:r>
              <a:rPr lang="fr-FR" sz="3600" dirty="0"/>
              <a:t>La maitresse a écrit un mot pour avertir qu’il y avait des ___ à l’école.</a:t>
            </a:r>
          </a:p>
          <a:p>
            <a:pPr marL="0" indent="0">
              <a:buNone/>
            </a:pPr>
            <a:endParaRPr lang="fr-FR" sz="3600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08D9495-6039-44E6-A7D1-43F7780CD1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985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5410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r>
              <a:rPr lang="fr-FR" sz="3600" dirty="0"/>
              <a:t>Le médecin a pris son </a:t>
            </a:r>
            <a:r>
              <a:rPr lang="fr-FR" sz="3600" dirty="0">
                <a:solidFill>
                  <a:srgbClr val="7030A0"/>
                </a:solidFill>
              </a:rPr>
              <a:t>pouls</a:t>
            </a:r>
            <a:r>
              <a:rPr lang="fr-FR" sz="3600" dirty="0"/>
              <a:t> à l’arrivée de la course.</a:t>
            </a:r>
          </a:p>
          <a:p>
            <a:endParaRPr lang="fr-FR" sz="3600" dirty="0"/>
          </a:p>
          <a:p>
            <a:r>
              <a:rPr lang="fr-FR" sz="3600" dirty="0"/>
              <a:t>La maîtresse a écrit un mot pour avertir qu’il y avait des </a:t>
            </a:r>
            <a:r>
              <a:rPr lang="fr-FR" sz="3600" dirty="0">
                <a:solidFill>
                  <a:srgbClr val="7030A0"/>
                </a:solidFill>
              </a:rPr>
              <a:t>poux</a:t>
            </a:r>
            <a:r>
              <a:rPr lang="fr-FR" sz="3600" dirty="0"/>
              <a:t> à l’école.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3E9A959-4B2E-4176-AF45-8A71568440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7559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343</Words>
  <Application>Microsoft Office PowerPoint</Application>
  <PresentationFormat>Grand écran</PresentationFormat>
  <Paragraphs>74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2</vt:lpstr>
      <vt:lpstr>Choisis le bonne orthographe : </vt:lpstr>
      <vt:lpstr>Correction</vt:lpstr>
      <vt:lpstr>Choisis le bonne orthographe : </vt:lpstr>
      <vt:lpstr>Correction</vt:lpstr>
      <vt:lpstr>Choisis le bonne orthographe : </vt:lpstr>
      <vt:lpstr>Correction</vt:lpstr>
      <vt:lpstr>Choisis le bonne orthographe : </vt:lpstr>
      <vt:lpstr>Correction</vt:lpstr>
      <vt:lpstr>Choisis le bonne orthographe :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22</cp:revision>
  <dcterms:created xsi:type="dcterms:W3CDTF">2021-07-17T07:25:24Z</dcterms:created>
  <dcterms:modified xsi:type="dcterms:W3CDTF">2022-02-02T16:25:26Z</dcterms:modified>
</cp:coreProperties>
</file>