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77" r:id="rId5"/>
    <p:sldId id="262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2" y="1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hyperlink" Target="https://www.ina.fr/ina-eclaire-actu/video/afe02002678/carnaval-du-mardi-gras-a-la-nouvelle-orlean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/>
              <a:t>Semaine </a:t>
            </a:r>
            <a:r>
              <a:rPr lang="fr-FR" sz="4400" dirty="0"/>
              <a:t>1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318592">
            <a:off x="-679121" y="109296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2A09FEB-CD72-45F8-8611-BF0EE8C375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0" y="86208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449773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799092" y="1235442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Copie différée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9A2A19B-E19E-4B8E-85F3-DFA9686083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6994" y="2745605"/>
            <a:ext cx="4413987" cy="300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850740" y="1327265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Copix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10CD30-9861-401B-BEB1-72AFAFED7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856" y="1667064"/>
            <a:ext cx="2530857" cy="364262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D25010C-EAEC-46DC-A7E3-86A1499D9C8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44977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>
                <a:solidFill>
                  <a:srgbClr val="00B050"/>
                </a:solidFill>
              </a:rPr>
              <a:t>E4 Je produis un écrit répondant à une consigne.</a:t>
            </a: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5613AF76-9419-48F3-91EE-3CE179AD6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5477" y="1702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Je raconte la vidéo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2A9C0F8-54B7-4C72-8511-A83ADB5B1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477" y="1327265"/>
            <a:ext cx="4381807" cy="328399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384D3DF-2578-41B5-AB2C-722E781A916F}"/>
              </a:ext>
            </a:extLst>
          </p:cNvPr>
          <p:cNvSpPr txBox="1"/>
          <p:nvPr/>
        </p:nvSpPr>
        <p:spPr>
          <a:xfrm>
            <a:off x="1189740" y="4796643"/>
            <a:ext cx="4345311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hlinkClick r:id="rId4"/>
              </a:rPr>
              <a:t>Archive INA</a:t>
            </a:r>
          </a:p>
          <a:p>
            <a:r>
              <a:rPr lang="fr-FR" sz="1000" dirty="0">
                <a:hlinkClick r:id="rId4"/>
              </a:rPr>
              <a:t>https://www.ina.fr/ina-eclaire-actu/video/afe02002678/carnaval-du-mardi-gras-a-la-nouvelle-orleans</a:t>
            </a:r>
            <a:r>
              <a:rPr lang="fr-FR" sz="1000" dirty="0"/>
              <a:t>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EE47656-BCCE-4272-B185-0A1CC71C33C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449773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3CA853B-B720-404D-9C6D-513FCA357BD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CCC31FC5-1032-4A0F-B9F0-90D7FCF09FF4}"/>
              </a:ext>
            </a:extLst>
          </p:cNvPr>
          <p:cNvSpPr txBox="1">
            <a:spLocks/>
          </p:cNvSpPr>
          <p:nvPr/>
        </p:nvSpPr>
        <p:spPr>
          <a:xfrm>
            <a:off x="7491941" y="216453"/>
            <a:ext cx="3008313" cy="7076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563AA"/>
                </a:solidFill>
              </a:rPr>
              <a:t>Je copie 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9ADEEF92-F3A3-499E-9948-4541E9A558D6}"/>
              </a:ext>
            </a:extLst>
          </p:cNvPr>
          <p:cNvSpPr txBox="1">
            <a:spLocks/>
          </p:cNvSpPr>
          <p:nvPr/>
        </p:nvSpPr>
        <p:spPr>
          <a:xfrm>
            <a:off x="6698604" y="1438546"/>
            <a:ext cx="3008313" cy="306143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Lis attentivement le texte avant de le copier.</a:t>
            </a:r>
          </a:p>
          <a:p>
            <a:r>
              <a:rPr lang="fr-FR" dirty="0"/>
              <a:t>Prends ton temps pour le copier.</a:t>
            </a:r>
          </a:p>
          <a:p>
            <a:r>
              <a:rPr lang="fr-FR" dirty="0"/>
              <a:t>Corrige-toi.</a:t>
            </a:r>
            <a:endParaRPr lang="fr-FR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C72CBC1-BBCB-4075-B000-CDB0EC5213E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3765" y="1607835"/>
            <a:ext cx="2285515" cy="3061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94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9221" y="0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Les petits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299221" y="1173323"/>
            <a:ext cx="5463646" cy="1491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phrases au passé composé ou à l’imparfait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809" y="2622375"/>
            <a:ext cx="2187706" cy="32218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C9E6C65-5211-4E8B-996F-ECAA78B6DC1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449773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5610B0C-332E-4033-B036-04ED6549EF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87FE6D32-70D8-4837-939D-BF3798D15D7B}"/>
              </a:ext>
            </a:extLst>
          </p:cNvPr>
          <p:cNvSpPr txBox="1">
            <a:spLocks/>
          </p:cNvSpPr>
          <p:nvPr/>
        </p:nvSpPr>
        <p:spPr>
          <a:xfrm>
            <a:off x="6762867" y="288689"/>
            <a:ext cx="4485444" cy="7076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Je copie mon poème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343DFD9-ACB8-4875-83F1-FA231A85F331}"/>
              </a:ext>
            </a:extLst>
          </p:cNvPr>
          <p:cNvSpPr txBox="1">
            <a:spLocks/>
          </p:cNvSpPr>
          <p:nvPr/>
        </p:nvSpPr>
        <p:spPr>
          <a:xfrm>
            <a:off x="7248532" y="1894165"/>
            <a:ext cx="3322712" cy="366454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Relis attentivement ton poème avant de le copier.</a:t>
            </a:r>
          </a:p>
          <a:p>
            <a:r>
              <a:rPr lang="fr-FR" dirty="0"/>
              <a:t>Prends ton temps pour le copier.</a:t>
            </a:r>
          </a:p>
          <a:p>
            <a:r>
              <a:rPr lang="fr-FR" dirty="0"/>
              <a:t>Corrige-toi.</a:t>
            </a:r>
            <a:endParaRPr lang="fr-FR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5" name="Picture 2" descr="Crayon, Affûteuse, Ordinateur Portable">
            <a:extLst>
              <a:ext uri="{FF2B5EF4-FFF2-40B4-BE49-F238E27FC236}">
                <a16:creationId xmlns:a16="http://schemas.microsoft.com/office/drawing/2014/main" id="{C3FF29DF-6A41-4519-82BE-96242799B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958" y="4233322"/>
            <a:ext cx="2609336" cy="1739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139</Words>
  <Application>Microsoft Office PowerPoint</Application>
  <PresentationFormat>Grand écran</PresentationFormat>
  <Paragraphs>41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Je raconte la vidéo :</vt:lpstr>
      <vt:lpstr>Les petits reporters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35</cp:revision>
  <dcterms:created xsi:type="dcterms:W3CDTF">2021-07-17T07:25:24Z</dcterms:created>
  <dcterms:modified xsi:type="dcterms:W3CDTF">2022-02-02T10:45:03Z</dcterms:modified>
</cp:coreProperties>
</file>