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75" r:id="rId5"/>
    <p:sldId id="276" r:id="rId6"/>
    <p:sldId id="277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web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web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peppercarrot.com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web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E94563E-3BF6-44A6-9638-10D6D9A9DC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246" y="845296"/>
            <a:ext cx="4813547" cy="556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exposé</a:t>
            </a:r>
            <a:r>
              <a:rPr lang="fr-FR" b="1" dirty="0"/>
              <a:t>                  </a:t>
            </a:r>
            <a:r>
              <a:rPr lang="fr-FR" b="1" dirty="0">
                <a:solidFill>
                  <a:srgbClr val="9563AA"/>
                </a:solidFill>
              </a:rPr>
              <a:t>Quelle est la règle ?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567205" y="1500845"/>
            <a:ext cx="509718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Retrouve une règle d’orthographe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Espace réservé du contenu 5">
            <a:extLst>
              <a:ext uri="{FF2B5EF4-FFF2-40B4-BE49-F238E27FC236}">
                <a16:creationId xmlns:a16="http://schemas.microsoft.com/office/drawing/2014/main" id="{BD4B7321-065C-4170-8731-6712186315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7672" y="2789738"/>
            <a:ext cx="4856248" cy="2648863"/>
          </a:xfrm>
          <a:prstGeom prst="rect">
            <a:avLst/>
          </a:prstGeom>
        </p:spPr>
      </p:pic>
      <p:pic>
        <p:nvPicPr>
          <p:cNvPr id="14" name="Espace réservé du contenu 10">
            <a:extLst>
              <a:ext uri="{FF2B5EF4-FFF2-40B4-BE49-F238E27FC236}">
                <a16:creationId xmlns:a16="http://schemas.microsoft.com/office/drawing/2014/main" id="{64FB5A7F-A1DC-43E9-A15E-2E7D9ACA9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93" y="949646"/>
            <a:ext cx="1728544" cy="1728544"/>
          </a:xfr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639F2DB-C1C8-47A2-9D4D-E9946166C7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615" y="2781628"/>
            <a:ext cx="4429985" cy="3126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0711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exposé</a:t>
            </a:r>
            <a:r>
              <a:rPr lang="fr-FR" b="1" dirty="0"/>
              <a:t>                           </a:t>
            </a:r>
            <a:r>
              <a:rPr lang="fr-FR" b="1" dirty="0">
                <a:solidFill>
                  <a:srgbClr val="9563AA"/>
                </a:solidFill>
              </a:rPr>
              <a:t>Un poème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7571252" y="1447996"/>
            <a:ext cx="3293971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récite mon poème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Espace réservé du contenu 10">
            <a:extLst>
              <a:ext uri="{FF2B5EF4-FFF2-40B4-BE49-F238E27FC236}">
                <a16:creationId xmlns:a16="http://schemas.microsoft.com/office/drawing/2014/main" id="{64FB5A7F-A1DC-43E9-A15E-2E7D9ACA9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93" y="949646"/>
            <a:ext cx="1728544" cy="1728544"/>
          </a:xfr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639F2DB-C1C8-47A2-9D4D-E9946166C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15" y="2781628"/>
            <a:ext cx="4429985" cy="3126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3B37535-9ED2-4712-B2A0-15F8ABAC77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840" y="2621668"/>
            <a:ext cx="2715865" cy="263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535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exposé</a:t>
            </a:r>
            <a:r>
              <a:rPr lang="fr-FR" b="1" dirty="0"/>
              <a:t>                     </a:t>
            </a:r>
            <a:r>
              <a:rPr lang="fr-FR" b="1" dirty="0">
                <a:solidFill>
                  <a:srgbClr val="9563AA"/>
                </a:solidFill>
              </a:rPr>
              <a:t>Pepper et </a:t>
            </a:r>
            <a:r>
              <a:rPr lang="fr-FR" b="1" dirty="0" err="1">
                <a:solidFill>
                  <a:srgbClr val="9563AA"/>
                </a:solidFill>
              </a:rPr>
              <a:t>Carrot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813875" y="1532385"/>
            <a:ext cx="509718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Mise en voix de la fin de la BD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Espace réservé du contenu 10">
            <a:extLst>
              <a:ext uri="{FF2B5EF4-FFF2-40B4-BE49-F238E27FC236}">
                <a16:creationId xmlns:a16="http://schemas.microsoft.com/office/drawing/2014/main" id="{64FB5A7F-A1DC-43E9-A15E-2E7D9ACA9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93" y="949646"/>
            <a:ext cx="1728544" cy="1728544"/>
          </a:xfr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639F2DB-C1C8-47A2-9D4D-E9946166C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15" y="2781628"/>
            <a:ext cx="4429985" cy="3126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FA2058-7C65-4D2B-BA30-1BB4B076A8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0534" y="2657324"/>
            <a:ext cx="5590523" cy="2549154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E431AFF1-D5CC-4AF8-BE1D-B5907037C561}"/>
              </a:ext>
            </a:extLst>
          </p:cNvPr>
          <p:cNvSpPr txBox="1"/>
          <p:nvPr/>
        </p:nvSpPr>
        <p:spPr>
          <a:xfrm>
            <a:off x="7682562" y="5298928"/>
            <a:ext cx="28664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Copyright © David </a:t>
            </a:r>
            <a:r>
              <a:rPr kumimoji="0" lang="fr-F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Revoy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2021.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</a:br>
            <a:r>
              <a:rPr kumimoji="0" lang="fr-FR" sz="1400" b="1" i="0" u="sng" strike="noStrike" kern="1200" cap="none" spc="0" normalizeH="0" baseline="0" noProof="0" dirty="0">
                <a:ln>
                  <a:noFill/>
                </a:ln>
                <a:solidFill>
                  <a:srgbClr val="175EB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www.peppercarrot.com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5233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73876F4-119A-F6C8-F048-E1697A984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ABFE1B74-A09F-C67C-A249-F1173F0725E4}"/>
              </a:ext>
            </a:extLst>
          </p:cNvPr>
          <p:cNvSpPr txBox="1">
            <a:spLocks/>
          </p:cNvSpPr>
          <p:nvPr/>
        </p:nvSpPr>
        <p:spPr>
          <a:xfrm>
            <a:off x="4450766" y="46883"/>
            <a:ext cx="4095358" cy="9027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exposé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76D6EF49-03B1-4B94-41D8-C30A1F9040EE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46E684-C0C4-B296-CED3-978D1B7D70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547" b="46714"/>
          <a:stretch/>
        </p:blipFill>
        <p:spPr>
          <a:xfrm>
            <a:off x="-8814" y="445982"/>
            <a:ext cx="501184" cy="661849"/>
          </a:xfrm>
          <a:prstGeom prst="rect">
            <a:avLst/>
          </a:prstGeom>
        </p:spPr>
      </p:pic>
      <p:pic>
        <p:nvPicPr>
          <p:cNvPr id="8" name="Espace réservé du contenu 10">
            <a:extLst>
              <a:ext uri="{FF2B5EF4-FFF2-40B4-BE49-F238E27FC236}">
                <a16:creationId xmlns:a16="http://schemas.microsoft.com/office/drawing/2014/main" id="{82B5F2E9-589A-CA1A-F7C7-DBFA07408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677" y="1316330"/>
            <a:ext cx="3559937" cy="355993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EACE429-4008-02E5-F244-1B22170EEF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15" y="1846385"/>
            <a:ext cx="5755049" cy="4061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40467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92</Words>
  <Application>Microsoft Office PowerPoint</Application>
  <PresentationFormat>Grand écran</PresentationFormat>
  <Paragraphs>20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Projet exposé                  Quelle est la règle ?</vt:lpstr>
      <vt:lpstr> Projet exposé                           Un poème</vt:lpstr>
      <vt:lpstr> Projet exposé                     Pepper et Carrot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40</cp:revision>
  <dcterms:created xsi:type="dcterms:W3CDTF">2021-07-17T07:25:24Z</dcterms:created>
  <dcterms:modified xsi:type="dcterms:W3CDTF">2022-08-22T14:26:29Z</dcterms:modified>
</cp:coreProperties>
</file>