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0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Indique la classe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2094" y="439077"/>
            <a:ext cx="5825153" cy="1325563"/>
          </a:xfrm>
        </p:spPr>
        <p:txBody>
          <a:bodyPr>
            <a:normAutofit/>
          </a:bodyPr>
          <a:lstStyle/>
          <a:p>
            <a:r>
              <a:rPr lang="fr-FR" sz="3600" b="1" dirty="0"/>
              <a:t>Indique la classe du mot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7843" y="1802603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800" dirty="0"/>
              <a:t>prend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89023" y="2648043"/>
            <a:ext cx="5007426" cy="503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8FA70C0-A381-4952-8616-711F37477B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5707A9A-C597-4FAF-9121-6B45D87404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07" b="14539"/>
          <a:stretch/>
        </p:blipFill>
        <p:spPr>
          <a:xfrm>
            <a:off x="965082" y="3387299"/>
            <a:ext cx="3456397" cy="2842567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5E75EF19-6189-4159-AFA7-E8CDF5BB5EAB}"/>
              </a:ext>
            </a:extLst>
          </p:cNvPr>
          <p:cNvSpPr txBox="1">
            <a:spLocks/>
          </p:cNvSpPr>
          <p:nvPr/>
        </p:nvSpPr>
        <p:spPr>
          <a:xfrm>
            <a:off x="589023" y="628046"/>
            <a:ext cx="5188801" cy="1837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Quelle classe de mots représente cette mascotte ? </a:t>
            </a:r>
          </a:p>
          <a:p>
            <a:r>
              <a:rPr lang="fr-FR" sz="4000" b="1" dirty="0"/>
              <a:t>Note un mot qui fait partie de cette classe.</a:t>
            </a:r>
          </a:p>
        </p:txBody>
      </p:sp>
    </p:spTree>
    <p:extLst>
      <p:ext uri="{BB962C8B-B14F-4D97-AF65-F5344CB8AC3E}">
        <p14:creationId xmlns:p14="http://schemas.microsoft.com/office/powerpoint/2010/main" val="2474530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7843" y="1906013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4400" dirty="0"/>
              <a:t>Verbe : prendre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88574" y="196215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nom (commun ou propre)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r-FR" sz="4400" dirty="0">
              <a:solidFill>
                <a:prstClr val="black"/>
              </a:solidFill>
              <a:latin typeface="Calibri" panose="020F0502020204030204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renard ou Paris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67E9AC4-3B8E-44F9-B9EB-37C1432D7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36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1714" y="460747"/>
            <a:ext cx="4935583" cy="1325563"/>
          </a:xfrm>
        </p:spPr>
        <p:txBody>
          <a:bodyPr>
            <a:normAutofit/>
          </a:bodyPr>
          <a:lstStyle/>
          <a:p>
            <a:r>
              <a:rPr lang="fr-FR" sz="3600" b="1" dirty="0"/>
              <a:t>Indique la classe du mot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5920" y="1802603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800" dirty="0"/>
              <a:t>un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9FBA0D1-97C7-450A-94A5-460AA2038F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51C84A4D-9279-40C8-9B7B-E6A4CA5315BF}"/>
              </a:ext>
            </a:extLst>
          </p:cNvPr>
          <p:cNvSpPr txBox="1">
            <a:spLocks/>
          </p:cNvSpPr>
          <p:nvPr/>
        </p:nvSpPr>
        <p:spPr>
          <a:xfrm>
            <a:off x="589023" y="628046"/>
            <a:ext cx="5188801" cy="1837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Quelle classe de mots représente cette mascotte ? </a:t>
            </a:r>
          </a:p>
          <a:p>
            <a:r>
              <a:rPr lang="fr-FR" sz="4000" b="1" dirty="0"/>
              <a:t>Note un mot qui fait partie de cette classe.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F89DAD0B-D442-4E9D-BDA8-BC28BFF179BD}"/>
              </a:ext>
            </a:extLst>
          </p:cNvPr>
          <p:cNvSpPr txBox="1">
            <a:spLocks/>
          </p:cNvSpPr>
          <p:nvPr/>
        </p:nvSpPr>
        <p:spPr>
          <a:xfrm>
            <a:off x="567294" y="284317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04A6993-C944-4CBF-8B80-19D8A10734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2" t="19547" r="7285" b="17004"/>
          <a:stretch/>
        </p:blipFill>
        <p:spPr>
          <a:xfrm>
            <a:off x="1251752" y="3285173"/>
            <a:ext cx="2774277" cy="286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43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8008" y="1811595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algn="ctr"/>
            <a:r>
              <a:rPr lang="fr-FR" sz="4400" dirty="0"/>
              <a:t>Déterminant</a:t>
            </a:r>
          </a:p>
          <a:p>
            <a:pPr algn="ctr"/>
            <a:r>
              <a:rPr lang="fr-FR" sz="4400" dirty="0"/>
              <a:t>Article indéfini</a:t>
            </a:r>
          </a:p>
          <a:p>
            <a:pPr algn="ctr"/>
            <a:r>
              <a:rPr lang="fr-FR" sz="4400" dirty="0"/>
              <a:t>Masculin singulier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16246" y="1811595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Verbe</a:t>
            </a:r>
            <a:endParaRPr lang="fr-FR" sz="4400" noProof="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(à l’infinitif ou conjugué)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m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archer, prendre, voir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DBDDBC7-8721-46C0-A20E-69EAA6ABD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27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6833" y="457354"/>
            <a:ext cx="4811613" cy="1325563"/>
          </a:xfrm>
        </p:spPr>
        <p:txBody>
          <a:bodyPr>
            <a:normAutofit/>
          </a:bodyPr>
          <a:lstStyle/>
          <a:p>
            <a:r>
              <a:rPr lang="fr-FR" sz="3600" b="1" dirty="0"/>
              <a:t>Indique la classe du mot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5168" y="17446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800" dirty="0"/>
              <a:t>panier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16246" y="252485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8C19129-1155-49B8-8661-B35790E68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AB57F47D-E522-4E1A-AE40-943530E96C7C}"/>
              </a:ext>
            </a:extLst>
          </p:cNvPr>
          <p:cNvSpPr txBox="1">
            <a:spLocks/>
          </p:cNvSpPr>
          <p:nvPr/>
        </p:nvSpPr>
        <p:spPr>
          <a:xfrm>
            <a:off x="620651" y="457354"/>
            <a:ext cx="5188801" cy="1837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Quelle classe de mots représente cette mascotte ? </a:t>
            </a:r>
          </a:p>
          <a:p>
            <a:r>
              <a:rPr lang="fr-FR" sz="4000" b="1" dirty="0"/>
              <a:t>Note un mot qui fait partie de cette classe.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1F40CD3-D75C-4132-BB7C-A94F2B1979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0" t="21359" r="7684" b="17800"/>
          <a:stretch/>
        </p:blipFill>
        <p:spPr>
          <a:xfrm>
            <a:off x="1393956" y="3294897"/>
            <a:ext cx="2726011" cy="284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380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8008" y="17446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algn="ctr"/>
            <a:r>
              <a:rPr lang="fr-FR" sz="4400" dirty="0"/>
              <a:t>Nom commun</a:t>
            </a:r>
          </a:p>
          <a:p>
            <a:pPr algn="ctr"/>
            <a:r>
              <a:rPr lang="fr-FR" sz="4400" dirty="0"/>
              <a:t>Masculin singulier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426310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Déterminant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fr-FR" sz="440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fr-FR" sz="4400" dirty="0">
                <a:solidFill>
                  <a:prstClr val="black"/>
                </a:solidFill>
                <a:latin typeface="Calibri" panose="020F0502020204030204"/>
              </a:rPr>
              <a:t>le, des, l’, une</a:t>
            </a: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85223DD-5998-4DB2-AED1-5FF2259FB8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098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5475" y="373871"/>
            <a:ext cx="4820490" cy="1325563"/>
          </a:xfrm>
        </p:spPr>
        <p:txBody>
          <a:bodyPr>
            <a:normAutofit/>
          </a:bodyPr>
          <a:lstStyle/>
          <a:p>
            <a:r>
              <a:rPr lang="fr-FR" sz="3600" b="1" dirty="0"/>
              <a:t>Indique la classe du mot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2111" y="17446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800" dirty="0"/>
              <a:t>calme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0651" y="244687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CA431D3-73A6-4FBC-9202-AD8A59D576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EA883536-40E6-4E4A-9697-32BB7A6BF7D1}"/>
              </a:ext>
            </a:extLst>
          </p:cNvPr>
          <p:cNvSpPr txBox="1">
            <a:spLocks/>
          </p:cNvSpPr>
          <p:nvPr/>
        </p:nvSpPr>
        <p:spPr>
          <a:xfrm>
            <a:off x="620651" y="457354"/>
            <a:ext cx="5188801" cy="1837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Quelle classe de mots représente cette mascotte ? </a:t>
            </a:r>
          </a:p>
          <a:p>
            <a:r>
              <a:rPr lang="fr-FR" sz="4000" b="1" dirty="0"/>
              <a:t>Note un mot qui fait partie de cette classe.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1803C8-7D44-4C0A-B307-A8558D04A8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4" t="19676" r="11129" b="14175"/>
          <a:stretch/>
        </p:blipFill>
        <p:spPr>
          <a:xfrm>
            <a:off x="1464815" y="3064721"/>
            <a:ext cx="2568579" cy="303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229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8008" y="161170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algn="ctr"/>
            <a:r>
              <a:rPr lang="fr-FR" sz="4400" dirty="0"/>
              <a:t>Adjectif qualificatif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516246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 algn="ctr"/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Pronom personnel</a:t>
            </a:r>
          </a:p>
          <a:p>
            <a:pPr lvl="0" algn="ctr"/>
            <a:endParaRPr lang="fr-FR" sz="4400" dirty="0">
              <a:solidFill>
                <a:prstClr val="black"/>
              </a:solidFill>
              <a:latin typeface="Calibri" panose="020F0502020204030204"/>
            </a:endParaRPr>
          </a:p>
          <a:p>
            <a:pPr lvl="0" algn="ctr"/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 algn="ctr"/>
            <a:r>
              <a:rPr lang="fr-FR" sz="4400" dirty="0">
                <a:solidFill>
                  <a:prstClr val="black"/>
                </a:solidFill>
                <a:latin typeface="Calibri" panose="020F0502020204030204"/>
              </a:rPr>
              <a:t>elle, je, nous, ils</a:t>
            </a: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1CBE147-71C8-44F3-BE6B-B09BA4629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1562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213</Words>
  <Application>Microsoft Office PowerPoint</Application>
  <PresentationFormat>Grand écran</PresentationFormat>
  <Paragraphs>82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3</vt:lpstr>
      <vt:lpstr>Indique la classe du mot : </vt:lpstr>
      <vt:lpstr>Correction</vt:lpstr>
      <vt:lpstr>Indique la classe du mot : </vt:lpstr>
      <vt:lpstr>Correction</vt:lpstr>
      <vt:lpstr>Indique la classe du mot : </vt:lpstr>
      <vt:lpstr>Correction</vt:lpstr>
      <vt:lpstr>Indique la classe du mot :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23</cp:revision>
  <dcterms:created xsi:type="dcterms:W3CDTF">2021-07-17T07:25:24Z</dcterms:created>
  <dcterms:modified xsi:type="dcterms:W3CDTF">2021-08-27T19:59:21Z</dcterms:modified>
</cp:coreProperties>
</file>