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78" r:id="rId4"/>
    <p:sldId id="280" r:id="rId5"/>
    <p:sldId id="279" r:id="rId6"/>
    <p:sldId id="281" r:id="rId7"/>
    <p:sldId id="282" r:id="rId8"/>
    <p:sldId id="283" r:id="rId9"/>
    <p:sldId id="284" r:id="rId10"/>
    <p:sldId id="285" r:id="rId11"/>
    <p:sldId id="28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9EC979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-125" y="7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8373" y="3602038"/>
            <a:ext cx="11336783" cy="1677328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CE2 :</a:t>
            </a:r>
            <a:r>
              <a:rPr lang="fr-FR" sz="4400" dirty="0"/>
              <a:t> Trouve le verbe conjugué / Écris son infinitif</a:t>
            </a:r>
          </a:p>
          <a:p>
            <a:r>
              <a:rPr lang="fr-FR" sz="4000" b="1" dirty="0">
                <a:solidFill>
                  <a:srgbClr val="CC99FF"/>
                </a:solidFill>
              </a:rPr>
              <a:t>CM1 : </a:t>
            </a:r>
            <a:r>
              <a:rPr lang="fr-FR" sz="4400" dirty="0"/>
              <a:t>Ponctuation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4B12CA59-8F89-4D4E-B9C5-AF51D44498D6}"/>
              </a:ext>
            </a:extLst>
          </p:cNvPr>
          <p:cNvSpPr txBox="1">
            <a:spLocks/>
          </p:cNvSpPr>
          <p:nvPr/>
        </p:nvSpPr>
        <p:spPr>
          <a:xfrm>
            <a:off x="1524000" y="5965965"/>
            <a:ext cx="9144000" cy="61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Semaine supplémentaire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D109B89-B76B-490F-820C-64A83B51C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16246" y="1931726"/>
            <a:ext cx="10996600" cy="17353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000" b="1" dirty="0">
                <a:solidFill>
                  <a:srgbClr val="9EC979"/>
                </a:solidFill>
              </a:rPr>
              <a:t>CE2 : Trouve le verbe conjugué / Donne son infinitif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Une équipe de chercheurs découvre les restes d’un squelette.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5217043-B9DB-4C36-B387-3349D65E22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7" name="Titre 6">
            <a:extLst>
              <a:ext uri="{FF2B5EF4-FFF2-40B4-BE49-F238E27FC236}">
                <a16:creationId xmlns:a16="http://schemas.microsoft.com/office/drawing/2014/main" id="{33FA0EFF-1AE2-4421-833C-B13A12196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26E14A9F-6481-4DAE-834E-D9DEA0DE70AC}"/>
              </a:ext>
            </a:extLst>
          </p:cNvPr>
          <p:cNvSpPr txBox="1"/>
          <p:nvPr/>
        </p:nvSpPr>
        <p:spPr>
          <a:xfrm>
            <a:off x="530093" y="4134743"/>
            <a:ext cx="10318073" cy="2128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Ajoute la ponctuation qui convient : </a:t>
            </a:r>
          </a:p>
          <a:p>
            <a:pPr marL="228600" marR="0" lvl="0" indent="-228600" algn="l" defTabSz="914400" rtl="0" eaLnBrk="1" fontAlgn="t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 matin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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je compte tous les élèves présents dans la classe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 un  deux  trois 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059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16246" y="1821928"/>
            <a:ext cx="10996600" cy="17353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000" b="1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Une équipe de chercheurs découvre les restes d’un squelette.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6BB9CF66-B454-428B-9C04-600346300BC4}"/>
              </a:ext>
            </a:extLst>
          </p:cNvPr>
          <p:cNvSpPr/>
          <p:nvPr/>
        </p:nvSpPr>
        <p:spPr>
          <a:xfrm>
            <a:off x="5335196" y="2689624"/>
            <a:ext cx="1757779" cy="76225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F5AC56D-4BAE-4A1C-BD0D-95B92C0BF65B}"/>
              </a:ext>
            </a:extLst>
          </p:cNvPr>
          <p:cNvSpPr txBox="1"/>
          <p:nvPr/>
        </p:nvSpPr>
        <p:spPr>
          <a:xfrm>
            <a:off x="5348437" y="3429000"/>
            <a:ext cx="18254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découvrir</a:t>
            </a:r>
            <a:endParaRPr lang="fr-FR" dirty="0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F71699B8-E134-441D-A29B-A634434093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2D0BA0EC-2330-40E0-B7A2-EC9451A358E1}"/>
              </a:ext>
            </a:extLst>
          </p:cNvPr>
          <p:cNvSpPr txBox="1"/>
          <p:nvPr/>
        </p:nvSpPr>
        <p:spPr>
          <a:xfrm>
            <a:off x="530093" y="4161977"/>
            <a:ext cx="10513728" cy="2051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 matin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,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je compte tous les élèves présents dans la classe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: 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un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,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 deux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,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 trois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…</a:t>
            </a:r>
            <a:endParaRPr kumimoji="0" lang="fr-FR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735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09989" y="1931726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 Trouve le verbe conjugué / Donne son infinitif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Lucy ne mesurait pas plus d’1m20.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2985750-2804-4AD9-ABE8-C1BA7479E3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A669451C-8A62-444E-A2CF-EC64BBF9EE2A}"/>
              </a:ext>
            </a:extLst>
          </p:cNvPr>
          <p:cNvSpPr txBox="1"/>
          <p:nvPr/>
        </p:nvSpPr>
        <p:spPr>
          <a:xfrm>
            <a:off x="530093" y="4134743"/>
            <a:ext cx="10318073" cy="1566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Ajoute la ponctuation qui convient : </a:t>
            </a: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Les flaques d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  eau vont sécher lorsque le vent va souffler </a:t>
            </a:r>
          </a:p>
        </p:txBody>
      </p:sp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7744" y="2004772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4200" dirty="0"/>
              <a:t>Lucy ne mesurait pas plus d’1m20.</a:t>
            </a:r>
          </a:p>
          <a:p>
            <a:pPr marL="0" indent="0">
              <a:buNone/>
            </a:pPr>
            <a:r>
              <a:rPr lang="fr-FR" sz="4200" dirty="0"/>
              <a:t>                 </a:t>
            </a:r>
            <a:endParaRPr lang="fr-FR" sz="4200" dirty="0">
              <a:solidFill>
                <a:srgbClr val="0070C0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A1EEED74-46C2-4A62-B2AE-F60F2AD70CF3}"/>
              </a:ext>
            </a:extLst>
          </p:cNvPr>
          <p:cNvSpPr/>
          <p:nvPr/>
        </p:nvSpPr>
        <p:spPr>
          <a:xfrm>
            <a:off x="2238653" y="2608249"/>
            <a:ext cx="1695635" cy="76225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6C0E4EF-F580-4852-ACC4-FBD87C56E617}"/>
              </a:ext>
            </a:extLst>
          </p:cNvPr>
          <p:cNvSpPr txBox="1"/>
          <p:nvPr/>
        </p:nvSpPr>
        <p:spPr>
          <a:xfrm>
            <a:off x="2318552" y="3254771"/>
            <a:ext cx="1784412" cy="606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mesurer</a:t>
            </a:r>
            <a:endParaRPr lang="fr-FR" dirty="0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1D2C7E6E-99EB-46A5-AAC9-7C6C51D0E3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F84B4FE5-7936-4DAC-8241-A71D008C7D6B}"/>
              </a:ext>
            </a:extLst>
          </p:cNvPr>
          <p:cNvSpPr txBox="1"/>
          <p:nvPr/>
        </p:nvSpPr>
        <p:spPr>
          <a:xfrm>
            <a:off x="530093" y="4161977"/>
            <a:ext cx="10513728" cy="1594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Les flaques d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ebdings"/>
              </a:rPr>
              <a:t>’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ebdings"/>
              </a:rPr>
              <a:t>eau vont sécher lorsque le vent va souffler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ebdings"/>
              </a:rPr>
              <a:t>.</a:t>
            </a:r>
            <a:endParaRPr kumimoji="0" lang="fr-FR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4104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30093" y="1907221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 Trouve le verbe conjugué / Donne son infinitif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Le squelette découvert était presque complet.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A8C3F9-D9CE-413A-A42C-CE26E8B47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F138DE58-CAE3-439A-A719-79CC7F06D20C}"/>
              </a:ext>
            </a:extLst>
          </p:cNvPr>
          <p:cNvSpPr txBox="1"/>
          <p:nvPr/>
        </p:nvSpPr>
        <p:spPr>
          <a:xfrm>
            <a:off x="516246" y="4016456"/>
            <a:ext cx="10318073" cy="155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Ajoute la ponctuation qui convient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Comment êtes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  vous arrivés si vite </a:t>
            </a:r>
            <a:endParaRPr kumimoji="0" lang="fr-FR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655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15099" y="1918087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Le squelette découvert était presque complet.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02AEC96D-91DE-4297-A421-D81D7B7C262E}"/>
              </a:ext>
            </a:extLst>
          </p:cNvPr>
          <p:cNvSpPr/>
          <p:nvPr/>
        </p:nvSpPr>
        <p:spPr>
          <a:xfrm>
            <a:off x="5075067" y="2861959"/>
            <a:ext cx="1020932" cy="77930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63B0661-2850-4B4B-8B28-717746484B5B}"/>
              </a:ext>
            </a:extLst>
          </p:cNvPr>
          <p:cNvSpPr txBox="1"/>
          <p:nvPr/>
        </p:nvSpPr>
        <p:spPr>
          <a:xfrm>
            <a:off x="5149099" y="3641262"/>
            <a:ext cx="1020932" cy="606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être</a:t>
            </a:r>
            <a:endParaRPr lang="fr-FR" dirty="0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6D7ADC4A-1150-486B-A244-9AB3044E42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453F548C-8241-47CF-969E-3D89AB35D467}"/>
              </a:ext>
            </a:extLst>
          </p:cNvPr>
          <p:cNvSpPr txBox="1"/>
          <p:nvPr/>
        </p:nvSpPr>
        <p:spPr>
          <a:xfrm>
            <a:off x="530093" y="4161977"/>
            <a:ext cx="10513728" cy="1594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Comment êtes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-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vous arrivés si vite 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?</a:t>
            </a:r>
            <a:endParaRPr kumimoji="0" lang="fr-FR" sz="33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951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30093" y="1931726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 Trouve le verbe conjugué / Donne son infinitif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Souvent, elle voulait grimper dans les arbres.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16B08E8-152D-49F5-BF62-C40336B80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7" name="Titre 6">
            <a:extLst>
              <a:ext uri="{FF2B5EF4-FFF2-40B4-BE49-F238E27FC236}">
                <a16:creationId xmlns:a16="http://schemas.microsoft.com/office/drawing/2014/main" id="{D168D068-FE5C-4642-95C6-C2AA01E4D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7BD9039-BC66-4A59-A0A3-13AC9A43E51C}"/>
              </a:ext>
            </a:extLst>
          </p:cNvPr>
          <p:cNvSpPr txBox="1"/>
          <p:nvPr/>
        </p:nvSpPr>
        <p:spPr>
          <a:xfrm>
            <a:off x="516246" y="4016456"/>
            <a:ext cx="10318073" cy="155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Ajoute la ponctuation qui convient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Regarde 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  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Mon écharpe s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  est envolée   </a:t>
            </a:r>
            <a:endParaRPr kumimoji="0" lang="fr-FR" sz="3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514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01112" y="1997357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Souvent, elle voulait grimper dans les arbres.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5E91A8D1-450B-4F9C-906F-400F17981A68}"/>
              </a:ext>
            </a:extLst>
          </p:cNvPr>
          <p:cNvSpPr/>
          <p:nvPr/>
        </p:nvSpPr>
        <p:spPr>
          <a:xfrm>
            <a:off x="3307530" y="2934252"/>
            <a:ext cx="1388755" cy="76225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224917B-366C-49D6-A973-05A0028FCA01}"/>
              </a:ext>
            </a:extLst>
          </p:cNvPr>
          <p:cNvSpPr txBox="1"/>
          <p:nvPr/>
        </p:nvSpPr>
        <p:spPr>
          <a:xfrm>
            <a:off x="3310857" y="3667118"/>
            <a:ext cx="138875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vouloir</a:t>
            </a:r>
            <a:endParaRPr lang="fr-FR" dirty="0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9CDA8EAB-C20C-44AF-ADBC-CEE2C9265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41CCC920-3677-4311-81D5-C94090FBC568}"/>
              </a:ext>
            </a:extLst>
          </p:cNvPr>
          <p:cNvSpPr txBox="1"/>
          <p:nvPr/>
        </p:nvSpPr>
        <p:spPr>
          <a:xfrm>
            <a:off x="530093" y="4161977"/>
            <a:ext cx="10513728" cy="1594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Regarde 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!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  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Mon écharpe s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’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est envolée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. ou ! </a:t>
            </a:r>
          </a:p>
        </p:txBody>
      </p:sp>
    </p:spTree>
    <p:extLst>
      <p:ext uri="{BB962C8B-B14F-4D97-AF65-F5344CB8AC3E}">
        <p14:creationId xmlns:p14="http://schemas.microsoft.com/office/powerpoint/2010/main" val="1809150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61312" y="1783277"/>
            <a:ext cx="10996600" cy="1735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 Trouve le verbe conjugué / Donne son infinitif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Pour grimper aux arbres, elle avait de longs bras.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67EC25D-AD6D-4A4C-9F5B-5C4E29B576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7" name="Titre 6">
            <a:extLst>
              <a:ext uri="{FF2B5EF4-FFF2-40B4-BE49-F238E27FC236}">
                <a16:creationId xmlns:a16="http://schemas.microsoft.com/office/drawing/2014/main" id="{B27D8053-E9E0-46B3-8FE2-B9B3A2838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33ACD1B-8679-4322-AD23-BFBEC11736CC}"/>
              </a:ext>
            </a:extLst>
          </p:cNvPr>
          <p:cNvSpPr txBox="1"/>
          <p:nvPr/>
        </p:nvSpPr>
        <p:spPr>
          <a:xfrm>
            <a:off x="516245" y="4016456"/>
            <a:ext cx="11853085" cy="155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Ajoute la ponctuation qui convient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Peux 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  tu me prêter ton crayon  J  ai cassé le mien 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8958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61312" y="1859363"/>
            <a:ext cx="10996600" cy="1735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Pour grimper aux arbres, elle avait de longs bras.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3603B998-8313-4C68-8C6B-4CDBB2D3EF79}"/>
              </a:ext>
            </a:extLst>
          </p:cNvPr>
          <p:cNvSpPr/>
          <p:nvPr/>
        </p:nvSpPr>
        <p:spPr>
          <a:xfrm>
            <a:off x="6247452" y="2827285"/>
            <a:ext cx="1065321" cy="76225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E0B4212-F67C-4470-A6C3-A683E4E60096}"/>
              </a:ext>
            </a:extLst>
          </p:cNvPr>
          <p:cNvSpPr txBox="1"/>
          <p:nvPr/>
        </p:nvSpPr>
        <p:spPr>
          <a:xfrm>
            <a:off x="6305418" y="3589542"/>
            <a:ext cx="1052420" cy="606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avoir</a:t>
            </a:r>
            <a:endParaRPr lang="fr-FR" dirty="0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A165C016-15C4-4E5C-AB69-3807E2F14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A9A9E6DA-D43F-404C-AF61-770FB4B08908}"/>
              </a:ext>
            </a:extLst>
          </p:cNvPr>
          <p:cNvSpPr txBox="1"/>
          <p:nvPr/>
        </p:nvSpPr>
        <p:spPr>
          <a:xfrm>
            <a:off x="530093" y="4161977"/>
            <a:ext cx="10513728" cy="15941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Peux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-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tu me prêter ton crayon 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?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 J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’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ai cassé le mien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ebdings"/>
              </a:rPr>
              <a:t>.</a:t>
            </a:r>
            <a:r>
              <a:rPr kumimoji="0" lang="fr-FR" sz="33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337412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398</Words>
  <Application>Microsoft Office PowerPoint</Application>
  <PresentationFormat>Grand écran</PresentationFormat>
  <Paragraphs>85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3 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30</cp:revision>
  <dcterms:created xsi:type="dcterms:W3CDTF">2021-07-17T07:25:24Z</dcterms:created>
  <dcterms:modified xsi:type="dcterms:W3CDTF">2022-08-21T17:51:25Z</dcterms:modified>
</cp:coreProperties>
</file>