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979"/>
    <a:srgbClr val="9563AA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1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types de phrases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Les classes de mots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B03DD4B-D22D-4B27-A174-CAA89C1D5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656417"/>
            <a:ext cx="5095698" cy="1325563"/>
          </a:xfrm>
        </p:spPr>
        <p:txBody>
          <a:bodyPr/>
          <a:lstStyle/>
          <a:p>
            <a:pPr algn="ctr"/>
            <a:r>
              <a:rPr lang="fr-FR" b="1" dirty="0"/>
              <a:t>Donne la classe du mot souligné.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8723" y="2201693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linge est étendu sur la </a:t>
            </a:r>
            <a:r>
              <a:rPr lang="fr-FR" sz="36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corde</a:t>
            </a: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D1F5A8E-AC1C-4186-859C-C31C2C3CF1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0D22B6E1-9393-4525-836B-ED88476270A2}"/>
              </a:ext>
            </a:extLst>
          </p:cNvPr>
          <p:cNvSpPr txBox="1">
            <a:spLocks/>
          </p:cNvSpPr>
          <p:nvPr/>
        </p:nvSpPr>
        <p:spPr>
          <a:xfrm>
            <a:off x="665310" y="362499"/>
            <a:ext cx="525365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Écris le type de phrase.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D75DDA13-20F3-441D-A08A-5AAEE86144B5}"/>
              </a:ext>
            </a:extLst>
          </p:cNvPr>
          <p:cNvSpPr txBox="1">
            <a:spLocks/>
          </p:cNvSpPr>
          <p:nvPr/>
        </p:nvSpPr>
        <p:spPr>
          <a:xfrm>
            <a:off x="808529" y="2201693"/>
            <a:ext cx="5094749" cy="435133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</a:t>
            </a:r>
            <a:r>
              <a:rPr lang="fr-FR" dirty="0">
                <a:solidFill>
                  <a:srgbClr val="F4944A"/>
                </a:solidFill>
              </a:rPr>
              <a:t> </a:t>
            </a:r>
            <a:r>
              <a:rPr lang="fr-FR" dirty="0">
                <a:solidFill>
                  <a:srgbClr val="9EC979"/>
                </a:solidFill>
              </a:rPr>
              <a:t>:</a:t>
            </a:r>
          </a:p>
          <a:p>
            <a:endParaRPr lang="fr-FR" dirty="0"/>
          </a:p>
          <a:p>
            <a:r>
              <a:rPr lang="fr-FR" sz="4400" dirty="0"/>
              <a:t>L’école est ouverte depuis une semaine.	</a:t>
            </a:r>
          </a:p>
          <a:p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4187684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9557" y="1811595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342900" lvl="0" indent="-342900" algn="ctr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nom commun</a:t>
            </a:r>
          </a:p>
          <a:p>
            <a:pPr marL="0" lv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féminin singulier</a:t>
            </a:r>
            <a:endParaRPr lang="fr-FR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612960B-386E-4784-A61C-74BA2351B6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5E6C9FBD-ECD5-4CB3-B783-327B736CAD41}"/>
              </a:ext>
            </a:extLst>
          </p:cNvPr>
          <p:cNvSpPr txBox="1"/>
          <p:nvPr/>
        </p:nvSpPr>
        <p:spPr>
          <a:xfrm>
            <a:off x="852621" y="1811595"/>
            <a:ext cx="4935583" cy="1623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Phrase déclarative</a:t>
            </a:r>
          </a:p>
        </p:txBody>
      </p:sp>
    </p:spTree>
    <p:extLst>
      <p:ext uri="{BB962C8B-B14F-4D97-AF65-F5344CB8AC3E}">
        <p14:creationId xmlns:p14="http://schemas.microsoft.com/office/powerpoint/2010/main" val="389757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0497" y="2201693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lait </a:t>
            </a:r>
            <a:r>
              <a:rPr lang="fr-FR" sz="36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permet</a:t>
            </a: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au corps de s’approvisionner en calcium.</a:t>
            </a:r>
            <a:endParaRPr lang="fr-FR" sz="2800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300F9D0-3892-4C6D-87AA-37A9B9DDE6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9C230380-31A5-42EE-8067-BECA1D128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656417"/>
            <a:ext cx="5095698" cy="1325563"/>
          </a:xfrm>
        </p:spPr>
        <p:txBody>
          <a:bodyPr/>
          <a:lstStyle/>
          <a:p>
            <a:pPr algn="ctr"/>
            <a:r>
              <a:rPr lang="fr-FR" b="1" dirty="0"/>
              <a:t>Donne la classe du mot souligné. 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A0686DC6-E948-431D-B8C0-A2783F110184}"/>
              </a:ext>
            </a:extLst>
          </p:cNvPr>
          <p:cNvSpPr txBox="1"/>
          <p:nvPr/>
        </p:nvSpPr>
        <p:spPr>
          <a:xfrm>
            <a:off x="675294" y="2246909"/>
            <a:ext cx="4858306" cy="2121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Comment vont-ils venir en vacances ? </a:t>
            </a:r>
          </a:p>
        </p:txBody>
      </p:sp>
      <p:sp>
        <p:nvSpPr>
          <p:cNvPr id="21" name="Titre 1">
            <a:extLst>
              <a:ext uri="{FF2B5EF4-FFF2-40B4-BE49-F238E27FC236}">
                <a16:creationId xmlns:a16="http://schemas.microsoft.com/office/drawing/2014/main" id="{D85DEB7F-36DF-4D77-B6C0-658BE82F8D1F}"/>
              </a:ext>
            </a:extLst>
          </p:cNvPr>
          <p:cNvSpPr txBox="1">
            <a:spLocks/>
          </p:cNvSpPr>
          <p:nvPr/>
        </p:nvSpPr>
        <p:spPr>
          <a:xfrm>
            <a:off x="665310" y="362499"/>
            <a:ext cx="525365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Écris le type de phrase.</a:t>
            </a:r>
          </a:p>
        </p:txBody>
      </p:sp>
    </p:spTree>
    <p:extLst>
      <p:ext uri="{BB962C8B-B14F-4D97-AF65-F5344CB8AC3E}">
        <p14:creationId xmlns:p14="http://schemas.microsoft.com/office/powerpoint/2010/main" val="2846001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688062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342900" lvl="0" indent="-342900" algn="ctr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verbe permettre</a:t>
            </a:r>
          </a:p>
          <a:p>
            <a:pPr marL="0" lv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conjugué au présent</a:t>
            </a:r>
            <a:endParaRPr lang="fr-FR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9A22B5A-F86B-4E15-BCA2-A89A3CFD21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46D2968B-8A20-4046-B6E4-24DF91B20920}"/>
              </a:ext>
            </a:extLst>
          </p:cNvPr>
          <p:cNvSpPr txBox="1"/>
          <p:nvPr/>
        </p:nvSpPr>
        <p:spPr>
          <a:xfrm>
            <a:off x="852621" y="1688062"/>
            <a:ext cx="6529526" cy="1678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interrogative</a:t>
            </a:r>
          </a:p>
        </p:txBody>
      </p:sp>
    </p:spTree>
    <p:extLst>
      <p:ext uri="{BB962C8B-B14F-4D97-AF65-F5344CB8AC3E}">
        <p14:creationId xmlns:p14="http://schemas.microsoft.com/office/powerpoint/2010/main" val="38462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6057" y="2251051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fr-FR" sz="36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</a:t>
            </a: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lapins utilisent leurs grandes oreilles comme des radars.</a:t>
            </a: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1D1A615-2B08-4AB8-8824-D5B7A8340E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0D58203F-F887-4D53-89D5-1DFAE3B16A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656417"/>
            <a:ext cx="5095698" cy="1325563"/>
          </a:xfrm>
        </p:spPr>
        <p:txBody>
          <a:bodyPr/>
          <a:lstStyle/>
          <a:p>
            <a:pPr algn="ctr"/>
            <a:r>
              <a:rPr lang="fr-FR" b="1" dirty="0"/>
              <a:t>Donne la classe du mot souligné. </a:t>
            </a:r>
          </a:p>
        </p:txBody>
      </p:sp>
      <p:sp>
        <p:nvSpPr>
          <p:cNvPr id="20" name="Titre 1">
            <a:extLst>
              <a:ext uri="{FF2B5EF4-FFF2-40B4-BE49-F238E27FC236}">
                <a16:creationId xmlns:a16="http://schemas.microsoft.com/office/drawing/2014/main" id="{C61A1A6F-D662-4B59-83BB-1937FC5387D0}"/>
              </a:ext>
            </a:extLst>
          </p:cNvPr>
          <p:cNvSpPr txBox="1">
            <a:spLocks/>
          </p:cNvSpPr>
          <p:nvPr/>
        </p:nvSpPr>
        <p:spPr>
          <a:xfrm>
            <a:off x="665310" y="362499"/>
            <a:ext cx="525365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Écris le type de phrase.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909FB157-8A55-49E9-9BA5-31451F92412D}"/>
              </a:ext>
            </a:extLst>
          </p:cNvPr>
          <p:cNvSpPr txBox="1"/>
          <p:nvPr/>
        </p:nvSpPr>
        <p:spPr>
          <a:xfrm>
            <a:off x="665310" y="2251051"/>
            <a:ext cx="4465983" cy="2121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refuse de manger les épinards ! </a:t>
            </a:r>
          </a:p>
        </p:txBody>
      </p:sp>
    </p:spTree>
    <p:extLst>
      <p:ext uri="{BB962C8B-B14F-4D97-AF65-F5344CB8AC3E}">
        <p14:creationId xmlns:p14="http://schemas.microsoft.com/office/powerpoint/2010/main" val="3676148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8008" y="1611708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342900" lvl="0" indent="-342900" algn="ctr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déterminant</a:t>
            </a:r>
          </a:p>
          <a:p>
            <a:pPr marL="0" lv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article défini</a:t>
            </a:r>
            <a:endParaRPr lang="fr-FR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9FFDAD4-4D67-41E6-A2BC-A8CA56378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35CCF85E-4729-41B0-AAD7-65AA2D6ACA94}"/>
              </a:ext>
            </a:extLst>
          </p:cNvPr>
          <p:cNvSpPr txBox="1"/>
          <p:nvPr/>
        </p:nvSpPr>
        <p:spPr>
          <a:xfrm>
            <a:off x="852621" y="1611708"/>
            <a:ext cx="6529526" cy="1678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déclarative</a:t>
            </a:r>
          </a:p>
        </p:txBody>
      </p:sp>
    </p:spTree>
    <p:extLst>
      <p:ext uri="{BB962C8B-B14F-4D97-AF65-F5344CB8AC3E}">
        <p14:creationId xmlns:p14="http://schemas.microsoft.com/office/powerpoint/2010/main" val="625363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6057" y="2273119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Dans la forêt, </a:t>
            </a:r>
            <a:r>
              <a:rPr lang="fr-FR" sz="36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ils</a:t>
            </a: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repèrent les plus grands arbres.</a:t>
            </a:r>
            <a:endParaRPr lang="fr-FR" sz="2800" dirty="0"/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C81B575-43B6-4CB1-9D48-DB95F4BA24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032C3149-29A2-42CF-B551-EE821BAE8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656417"/>
            <a:ext cx="5095698" cy="1325563"/>
          </a:xfrm>
        </p:spPr>
        <p:txBody>
          <a:bodyPr/>
          <a:lstStyle/>
          <a:p>
            <a:pPr algn="ctr"/>
            <a:r>
              <a:rPr lang="fr-FR" b="1" dirty="0"/>
              <a:t>Donne la classe du mot souligné. </a:t>
            </a:r>
          </a:p>
        </p:txBody>
      </p:sp>
      <p:sp>
        <p:nvSpPr>
          <p:cNvPr id="20" name="Titre 1">
            <a:extLst>
              <a:ext uri="{FF2B5EF4-FFF2-40B4-BE49-F238E27FC236}">
                <a16:creationId xmlns:a16="http://schemas.microsoft.com/office/drawing/2014/main" id="{A45527FC-9E5D-4ACF-929C-D72DB0E237C8}"/>
              </a:ext>
            </a:extLst>
          </p:cNvPr>
          <p:cNvSpPr txBox="1">
            <a:spLocks/>
          </p:cNvSpPr>
          <p:nvPr/>
        </p:nvSpPr>
        <p:spPr>
          <a:xfrm>
            <a:off x="665310" y="362499"/>
            <a:ext cx="525365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Écris le type de phrase.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30DAE15B-4913-449D-9030-933CCD633C52}"/>
              </a:ext>
            </a:extLst>
          </p:cNvPr>
          <p:cNvSpPr txBox="1"/>
          <p:nvPr/>
        </p:nvSpPr>
        <p:spPr>
          <a:xfrm>
            <a:off x="665310" y="2188997"/>
            <a:ext cx="5350634" cy="1623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Viens à table ! </a:t>
            </a:r>
          </a:p>
        </p:txBody>
      </p:sp>
    </p:spTree>
    <p:extLst>
      <p:ext uri="{BB962C8B-B14F-4D97-AF65-F5344CB8AC3E}">
        <p14:creationId xmlns:p14="http://schemas.microsoft.com/office/powerpoint/2010/main" val="2350791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0579" y="1688062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342900" lvl="0" indent="-342900" algn="ctr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pronom personnel</a:t>
            </a:r>
            <a:endParaRPr lang="fr-FR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D159AD5-BB9A-4389-B26B-E39D878439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EB35B786-FD3C-403E-B290-4861754E10C5}"/>
              </a:ext>
            </a:extLst>
          </p:cNvPr>
          <p:cNvSpPr txBox="1"/>
          <p:nvPr/>
        </p:nvSpPr>
        <p:spPr>
          <a:xfrm>
            <a:off x="955838" y="1688062"/>
            <a:ext cx="6529526" cy="1678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impérative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538968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206</Words>
  <Application>Microsoft Office PowerPoint</Application>
  <PresentationFormat>Grand écran</PresentationFormat>
  <Paragraphs>79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Symbol</vt:lpstr>
      <vt:lpstr>Thème Office</vt:lpstr>
      <vt:lpstr>Rituel 1</vt:lpstr>
      <vt:lpstr>Donne la classe du mot souligné. </vt:lpstr>
      <vt:lpstr>Correction</vt:lpstr>
      <vt:lpstr>Donne la classe du mot souligné. </vt:lpstr>
      <vt:lpstr>Correction</vt:lpstr>
      <vt:lpstr>Donne la classe du mot souligné. </vt:lpstr>
      <vt:lpstr>Correction</vt:lpstr>
      <vt:lpstr>Donne la classe du mot souligné.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24</cp:revision>
  <dcterms:created xsi:type="dcterms:W3CDTF">2021-07-17T07:25:24Z</dcterms:created>
  <dcterms:modified xsi:type="dcterms:W3CDTF">2022-08-21T17:20:29Z</dcterms:modified>
</cp:coreProperties>
</file>