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25/08/2022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>
                <a:solidFill>
                  <a:srgbClr val="FEFEFE"/>
                </a:solidFill>
              </a:rPr>
              <a:t>Rituel 2</a:t>
            </a:r>
            <a:endParaRPr lang="fr-FR" b="1" dirty="0">
              <a:solidFill>
                <a:srgbClr val="FEFEFE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Niveaux de langue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333"/>
          <a:stretch/>
        </p:blipFill>
        <p:spPr>
          <a:xfrm>
            <a:off x="0" y="1"/>
            <a:ext cx="812677" cy="88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 en langage courant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Mon pote a du bol, il gagne souvent au loto.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Mon pote a </a:t>
            </a:r>
            <a:r>
              <a:rPr lang="fr-FR" sz="3600" u="sng" dirty="0"/>
              <a:t>de la chance</a:t>
            </a:r>
            <a:r>
              <a:rPr lang="fr-FR" sz="3600" dirty="0"/>
              <a:t>, il gagne souvent au loto. 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CC57118-2742-B817-0EDC-D2415E3FB3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 en langage courant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Je n’apprécie guère les épinards. 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71FF9CD-07E7-C196-1D32-FBDBBB3C54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31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Je n’apprécie </a:t>
            </a:r>
            <a:r>
              <a:rPr lang="fr-FR" sz="3600" u="sng" dirty="0"/>
              <a:t>pas</a:t>
            </a:r>
            <a:r>
              <a:rPr lang="fr-FR" sz="3600" dirty="0"/>
              <a:t> les épinards. 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912F1C8-844E-7ACE-1A51-852CC4D4DA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098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Transforme en langage courant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621" y="1811595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La bagnole du directeur est mal garée.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EA5BDAC-317D-36A7-521A-562AD0EA21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924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r>
              <a:rPr lang="fr-FR" sz="3600" dirty="0"/>
              <a:t>La </a:t>
            </a:r>
            <a:r>
              <a:rPr lang="fr-FR" sz="3600" u="sng" dirty="0"/>
              <a:t>voiture</a:t>
            </a:r>
            <a:r>
              <a:rPr lang="fr-FR" sz="3600" dirty="0"/>
              <a:t> du directeur est mal garée. </a:t>
            </a:r>
          </a:p>
          <a:p>
            <a:pPr marL="0" indent="0">
              <a:buNone/>
            </a:pPr>
            <a:endParaRPr lang="fr-FR" sz="3600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E8C0D1E2-D493-D1C1-53F1-F75EA483DA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82"/>
          <a:stretch/>
        </p:blipFill>
        <p:spPr>
          <a:xfrm>
            <a:off x="0" y="445982"/>
            <a:ext cx="507432" cy="58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132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89</Words>
  <Application>Microsoft Office PowerPoint</Application>
  <PresentationFormat>Grand écran</PresentationFormat>
  <Paragraphs>28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Rituel 2</vt:lpstr>
      <vt:lpstr>Transforme en langage courant</vt:lpstr>
      <vt:lpstr>Correction</vt:lpstr>
      <vt:lpstr>Transforme en langage courant</vt:lpstr>
      <vt:lpstr>Correction</vt:lpstr>
      <vt:lpstr>Transforme en langage courant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2022-08-25T09:38:29Z</dcterms:modified>
</cp:coreProperties>
</file>