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4" r:id="rId4"/>
    <p:sldId id="275" r:id="rId5"/>
    <p:sldId id="27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9DE6A8F-3CBA-43A2-B2B3-60972B4A2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205846" y="6181547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 E2 Je copie efficacement 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13A30FBD-C4AF-49D6-A9EA-AD684288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>
                <a:solidFill>
                  <a:srgbClr val="9EC979"/>
                </a:solidFill>
              </a:rPr>
              <a:t>Je copie :</a:t>
            </a:r>
            <a:endParaRPr lang="fr-FR" b="1" dirty="0">
              <a:solidFill>
                <a:srgbClr val="9EC979"/>
              </a:solidFill>
            </a:endParaRP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AF108C2D-52D6-4545-9A00-E6D9D8392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7888"/>
            <a:ext cx="572058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fr-FR" sz="2800" dirty="0">
                <a:solidFill>
                  <a:srgbClr val="9FC77E"/>
                </a:solidFill>
              </a:rPr>
              <a:t>CE2</a:t>
            </a:r>
            <a:r>
              <a:rPr lang="fr-FR" sz="2800" dirty="0"/>
              <a:t> : </a:t>
            </a:r>
            <a:r>
              <a:rPr lang="fr-FR" sz="2800" dirty="0" err="1"/>
              <a:t>Copix</a:t>
            </a:r>
            <a:r>
              <a:rPr lang="fr-FR" sz="28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2800" dirty="0"/>
              <a:t>Je me rappelle : j’essaie de repérer les groupes de mots qui vont bien ensemble pour les copier d’un bloc.</a:t>
            </a:r>
          </a:p>
          <a:p>
            <a:pPr>
              <a:lnSpc>
                <a:spcPct val="100000"/>
              </a:lnSpc>
            </a:pPr>
            <a:endParaRPr lang="fr-FR" dirty="0">
              <a:latin typeface="Cursive standard" pitchFamily="2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3C45ACA-13D3-45FE-9A17-E79E0B279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384" y="3209474"/>
            <a:ext cx="1713749" cy="238063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10CF9C1-CDB8-4C13-9A1F-CB68437A1A4B}"/>
              </a:ext>
            </a:extLst>
          </p:cNvPr>
          <p:cNvSpPr txBox="1"/>
          <p:nvPr/>
        </p:nvSpPr>
        <p:spPr>
          <a:xfrm>
            <a:off x="1095741" y="3209474"/>
            <a:ext cx="38164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ym typeface="Wingdings" panose="05000000000000000000" pitchFamily="2" charset="2"/>
              </a:rPr>
              <a:t> </a:t>
            </a:r>
            <a:r>
              <a:rPr lang="fr-FR" sz="3600" dirty="0"/>
              <a:t>Fiche 7</a:t>
            </a:r>
            <a:endParaRPr lang="fr-FR" sz="3600" i="1" dirty="0">
              <a:solidFill>
                <a:srgbClr val="00B050"/>
              </a:solidFill>
            </a:endParaRPr>
          </a:p>
          <a:p>
            <a:endParaRPr lang="fr-FR" sz="3600" dirty="0"/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C2DDFAA-F199-49C8-961C-4D5C9A8ED6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021" b="54727"/>
          <a:stretch/>
        </p:blipFill>
        <p:spPr>
          <a:xfrm>
            <a:off x="-8814" y="445982"/>
            <a:ext cx="482948" cy="56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le poème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03783" y="6357879"/>
            <a:ext cx="5295698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 E2 Je copie efficacement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D3ABD67-C0CF-4EDF-8888-0A3C0EB845EB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Copie le poème que tu as choisi.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Prends ton temps.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Corrige-toi.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759B2D1-1DEF-4AEC-8C72-749F8CB07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926F38B-2AF2-4CA8-A45E-565BB089C8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183" b="52745"/>
          <a:stretch/>
        </p:blipFill>
        <p:spPr>
          <a:xfrm>
            <a:off x="-8814" y="445982"/>
            <a:ext cx="508348" cy="58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863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400" y="186379"/>
            <a:ext cx="9423400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J’écris sur un thème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530093" y="1145513"/>
            <a:ext cx="5801103" cy="2409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temps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écrire u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 phrase de chaque type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écrire au présent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kumimoji="0" lang="fr-FR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tiliser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 mots de la fiche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6280B8C-C700-4C8B-8808-273E0BF6E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7947" y="3716098"/>
            <a:ext cx="2975449" cy="199638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D8A298-509F-4D0B-97AB-F39933814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4FD90A03-4FA0-4D5C-A3C3-B46117AE920F}"/>
              </a:ext>
            </a:extLst>
          </p:cNvPr>
          <p:cNvSpPr txBox="1">
            <a:spLocks/>
          </p:cNvSpPr>
          <p:nvPr/>
        </p:nvSpPr>
        <p:spPr>
          <a:xfrm>
            <a:off x="6971901" y="46883"/>
            <a:ext cx="8229600" cy="863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décris un tableau</a:t>
            </a:r>
          </a:p>
        </p:txBody>
      </p:sp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20D599FF-8F25-4247-A53C-FF791D6BCB73}"/>
              </a:ext>
            </a:extLst>
          </p:cNvPr>
          <p:cNvSpPr txBox="1">
            <a:spLocks/>
          </p:cNvSpPr>
          <p:nvPr/>
        </p:nvSpPr>
        <p:spPr>
          <a:xfrm>
            <a:off x="6971901" y="1145513"/>
            <a:ext cx="4505614" cy="3739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Je décris l’image, ce qu’elle montre. 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Je rédige en 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utilisant des </a:t>
            </a:r>
          </a:p>
          <a:p>
            <a:r>
              <a:rPr lang="fr-FR" sz="3200" dirty="0">
                <a:latin typeface="Calibri" panose="020F0502020204030204" pitchFamily="34" charset="0"/>
                <a:cs typeface="Calibri" panose="020F0502020204030204" pitchFamily="34" charset="0"/>
              </a:rPr>
              <a:t>adjectifs. </a:t>
            </a:r>
          </a:p>
          <a:p>
            <a:endParaRPr lang="fr-FR" sz="2400" i="1" dirty="0"/>
          </a:p>
          <a:p>
            <a:endParaRPr lang="fr-FR" sz="24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4B928B4-C8C6-45E3-9F60-5E7BCA86E8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8468" y="2251619"/>
            <a:ext cx="2499063" cy="3867301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A24A32A6-AFF2-4803-9B6A-10E3DC485E3C}"/>
              </a:ext>
            </a:extLst>
          </p:cNvPr>
          <p:cNvSpPr txBox="1"/>
          <p:nvPr/>
        </p:nvSpPr>
        <p:spPr>
          <a:xfrm>
            <a:off x="6740057" y="6034447"/>
            <a:ext cx="435063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Par Frères de Limbourg (Herman, Paul et Jean) — R-G </a:t>
            </a:r>
            <a:r>
              <a:rPr lang="fr-FR" sz="1100" dirty="0" err="1"/>
              <a:t>Ojéda</a:t>
            </a:r>
            <a:r>
              <a:rPr lang="fr-FR" sz="1100" dirty="0"/>
              <a:t>/RMN, Domaine public, https://commons.wikimedia.org/w/index.php?curid=108560</a:t>
            </a:r>
          </a:p>
        </p:txBody>
      </p:sp>
    </p:spTree>
    <p:extLst>
      <p:ext uri="{BB962C8B-B14F-4D97-AF65-F5344CB8AC3E}">
        <p14:creationId xmlns:p14="http://schemas.microsoft.com/office/powerpoint/2010/main" val="1638059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568" y="-34648"/>
            <a:ext cx="4574905" cy="1325563"/>
          </a:xfrm>
        </p:spPr>
        <p:txBody>
          <a:bodyPr>
            <a:norm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J’écris à partir d’un modèle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647544" y="3104199"/>
            <a:ext cx="5859260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Pendant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l’hiver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le temps est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venteux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Cela dure parfois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 jours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66D464FF-311A-4915-A4FA-A795E6DA43A9}"/>
              </a:ext>
            </a:extLst>
          </p:cNvPr>
          <p:cNvSpPr txBox="1"/>
          <p:nvPr/>
        </p:nvSpPr>
        <p:spPr>
          <a:xfrm>
            <a:off x="622410" y="1260017"/>
            <a:ext cx="506428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Change les mots rouges pour inventer d’autres phrases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D17D715-40E0-49E9-AE5A-A5AE8F19D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348" y="4472229"/>
            <a:ext cx="2619610" cy="1757637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40EFE29-0173-404C-A6C3-AD8D2FBC9369}"/>
              </a:ext>
            </a:extLst>
          </p:cNvPr>
          <p:cNvSpPr txBox="1"/>
          <p:nvPr/>
        </p:nvSpPr>
        <p:spPr>
          <a:xfrm>
            <a:off x="622410" y="4098125"/>
            <a:ext cx="39199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Aide-toi de </a:t>
            </a:r>
            <a:r>
              <a:rPr lang="fr-FR" sz="2000" dirty="0">
                <a:solidFill>
                  <a:prstClr val="black"/>
                </a:solidFill>
                <a:latin typeface="Calibri" panose="020F0502020204030204"/>
              </a:rPr>
              <a:t>la fiche autour du mot. 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0DA96D4-A1C4-4E1E-8FAF-65F676E0E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A709EED2-8E23-4017-823E-B6DF9DB26EF3}"/>
              </a:ext>
            </a:extLst>
          </p:cNvPr>
          <p:cNvSpPr txBox="1">
            <a:spLocks/>
          </p:cNvSpPr>
          <p:nvPr/>
        </p:nvSpPr>
        <p:spPr>
          <a:xfrm>
            <a:off x="6881345" y="73678"/>
            <a:ext cx="4857749" cy="762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Je copie mon poème</a:t>
            </a:r>
          </a:p>
        </p:txBody>
      </p:sp>
      <p:sp>
        <p:nvSpPr>
          <p:cNvPr id="20" name="Espace réservé du texte 3">
            <a:extLst>
              <a:ext uri="{FF2B5EF4-FFF2-40B4-BE49-F238E27FC236}">
                <a16:creationId xmlns:a16="http://schemas.microsoft.com/office/drawing/2014/main" id="{ED138C81-B838-49AD-BB0B-E2BCF1D9FC04}"/>
              </a:ext>
            </a:extLst>
          </p:cNvPr>
          <p:cNvSpPr txBox="1">
            <a:spLocks/>
          </p:cNvSpPr>
          <p:nvPr/>
        </p:nvSpPr>
        <p:spPr>
          <a:xfrm>
            <a:off x="6946962" y="914974"/>
            <a:ext cx="3625787" cy="36645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Relis attentivement ton poème avant de le copier.</a:t>
            </a:r>
          </a:p>
          <a:p>
            <a:r>
              <a:rPr lang="fr-FR" sz="3200" dirty="0"/>
              <a:t>Prends ton temps pour copier.</a:t>
            </a:r>
          </a:p>
          <a:p>
            <a:r>
              <a:rPr lang="fr-FR" sz="3200" dirty="0"/>
              <a:t>Corrige-toi.</a:t>
            </a:r>
            <a:endParaRPr lang="fr-FR" sz="32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21" name="Picture 2" descr="Crayon, Affûteuse, Ordinateur Portable">
            <a:extLst>
              <a:ext uri="{FF2B5EF4-FFF2-40B4-BE49-F238E27FC236}">
                <a16:creationId xmlns:a16="http://schemas.microsoft.com/office/drawing/2014/main" id="{C73CA5F4-E203-448B-9052-21CE5A3EB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573" y="4226726"/>
            <a:ext cx="2753627" cy="183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1405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237</Words>
  <Application>Microsoft Office PowerPoint</Application>
  <PresentationFormat>Grand écran</PresentationFormat>
  <Paragraphs>45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Présentation PowerPoint</vt:lpstr>
      <vt:lpstr>J’écris sur un thème :</vt:lpstr>
      <vt:lpstr>J’écris à partir d’un modèle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39</cp:revision>
  <dcterms:created xsi:type="dcterms:W3CDTF">2021-07-17T07:25:24Z</dcterms:created>
  <dcterms:modified xsi:type="dcterms:W3CDTF">2021-12-29T12:37:51Z</dcterms:modified>
</cp:coreProperties>
</file>