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6" r:id="rId4"/>
    <p:sldId id="271" r:id="rId5"/>
    <p:sldId id="268" r:id="rId6"/>
    <p:sldId id="272" r:id="rId7"/>
    <p:sldId id="270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7732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CE2 :</a:t>
            </a:r>
            <a:r>
              <a:rPr lang="fr-FR" sz="4000" b="1" dirty="0"/>
              <a:t> </a:t>
            </a:r>
            <a:r>
              <a:rPr lang="fr-FR" sz="4400" dirty="0"/>
              <a:t>Trouver le type de phrase</a:t>
            </a:r>
          </a:p>
          <a:p>
            <a:r>
              <a:rPr lang="fr-FR" sz="4000" b="1" dirty="0">
                <a:solidFill>
                  <a:srgbClr val="CC99FF"/>
                </a:solidFill>
              </a:rPr>
              <a:t>CM1 :</a:t>
            </a:r>
            <a:r>
              <a:rPr lang="fr-FR" sz="4400" dirty="0"/>
              <a:t> Ponctuation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B12CA59-8F89-4D4E-B9C5-AF51D44498D6}"/>
              </a:ext>
            </a:extLst>
          </p:cNvPr>
          <p:cNvSpPr txBox="1">
            <a:spLocks/>
          </p:cNvSpPr>
          <p:nvPr/>
        </p:nvSpPr>
        <p:spPr>
          <a:xfrm>
            <a:off x="1524000" y="5965965"/>
            <a:ext cx="9144000" cy="61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Semaine supplémentaire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99C9996-5362-472A-8461-E00694533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417" y="94378"/>
            <a:ext cx="7244094" cy="1325563"/>
          </a:xfrm>
        </p:spPr>
        <p:txBody>
          <a:bodyPr/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86913" y="1744662"/>
            <a:ext cx="102903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Ajoute le point manquant et donne le type de la phrase</a:t>
            </a:r>
            <a:endParaRPr lang="fr-FR" dirty="0">
              <a:solidFill>
                <a:srgbClr val="9EC979"/>
              </a:solidFill>
            </a:endParaRPr>
          </a:p>
          <a:p>
            <a:r>
              <a:rPr lang="fr-FR" sz="4000" dirty="0"/>
              <a:t>Était-il enfin arrivé</a:t>
            </a:r>
          </a:p>
          <a:p>
            <a:endParaRPr lang="fr-FR" sz="4000" dirty="0"/>
          </a:p>
          <a:p>
            <a:pPr marL="0" indent="0">
              <a:buNone/>
            </a:pPr>
            <a:r>
              <a:rPr lang="fr-FR" sz="2800" b="1" dirty="0">
                <a:solidFill>
                  <a:srgbClr val="CC99FF"/>
                </a:solidFill>
              </a:rPr>
              <a:t>CM1 : Ajoute la ponctuation manquante :</a:t>
            </a:r>
          </a:p>
          <a:p>
            <a:pPr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lui plaisait de pouvoir sortir</a:t>
            </a:r>
          </a:p>
          <a:p>
            <a:pPr marL="0" indent="0">
              <a:buNone/>
            </a:pPr>
            <a:endParaRPr lang="fr-FR" sz="40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93A4C27-EAC7-406D-BF74-093BD39A0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7244094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3" y="1611708"/>
            <a:ext cx="1011504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  <a:endParaRPr lang="fr-FR" dirty="0">
              <a:solidFill>
                <a:srgbClr val="9EC979"/>
              </a:solidFill>
            </a:endParaRPr>
          </a:p>
          <a:p>
            <a:pPr>
              <a:lnSpc>
                <a:spcPct val="100000"/>
              </a:lnSpc>
            </a:pPr>
            <a:r>
              <a:rPr lang="fr-FR" sz="4000" dirty="0"/>
              <a:t>Était-il enfin arrivé </a:t>
            </a:r>
            <a:r>
              <a:rPr lang="fr-FR" sz="4000" dirty="0">
                <a:highlight>
                  <a:srgbClr val="FFFF00"/>
                </a:highlight>
              </a:rPr>
              <a:t>?</a:t>
            </a:r>
            <a:r>
              <a:rPr lang="fr-FR" sz="4000" dirty="0"/>
              <a:t> </a:t>
            </a:r>
            <a:r>
              <a:rPr lang="fr-FR" sz="4000" dirty="0">
                <a:solidFill>
                  <a:srgbClr val="0070C0"/>
                </a:solidFill>
              </a:rPr>
              <a:t>Phrase interrogative</a:t>
            </a:r>
          </a:p>
          <a:p>
            <a:pPr marL="0" indent="0">
              <a:lnSpc>
                <a:spcPct val="100000"/>
              </a:lnSpc>
              <a:buNone/>
            </a:pPr>
            <a:endParaRPr lang="fr-FR" sz="4000" dirty="0">
              <a:solidFill>
                <a:srgbClr val="0070C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lui plaisait de pouvoir sortir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endParaRPr lang="fr-FR" sz="4000" dirty="0">
              <a:solidFill>
                <a:srgbClr val="0070C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656C40C-BA27-4E9D-9D17-F9B614A5B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01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417" y="94378"/>
            <a:ext cx="7244094" cy="1325563"/>
          </a:xfrm>
        </p:spPr>
        <p:txBody>
          <a:bodyPr/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86913" y="1744662"/>
            <a:ext cx="102903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Ajoute le point manquant et donne le type de la phrase</a:t>
            </a:r>
            <a:endParaRPr lang="fr-FR" dirty="0">
              <a:solidFill>
                <a:srgbClr val="9EC979"/>
              </a:solidFill>
            </a:endParaRPr>
          </a:p>
          <a:p>
            <a:r>
              <a:rPr lang="fr-FR" sz="4000" dirty="0"/>
              <a:t>Retrouve ton cahier</a:t>
            </a:r>
          </a:p>
          <a:p>
            <a:pPr marL="0" indent="0">
              <a:buNone/>
            </a:pPr>
            <a:endParaRPr lang="fr-FR" sz="4000" dirty="0"/>
          </a:p>
          <a:p>
            <a:pPr marL="0" indent="0">
              <a:buNone/>
            </a:pPr>
            <a:r>
              <a:rPr lang="fr-FR" sz="2800" b="1" dirty="0">
                <a:solidFill>
                  <a:srgbClr val="CC99FF"/>
                </a:solidFill>
              </a:rPr>
              <a:t>CM1 : Ajoute la ponctuation manquante :</a:t>
            </a:r>
          </a:p>
          <a:p>
            <a:pPr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Avait-il trouvé une place</a:t>
            </a:r>
          </a:p>
          <a:p>
            <a:pPr marL="0" indent="0">
              <a:buNone/>
            </a:pPr>
            <a:endParaRPr lang="fr-FR" sz="40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93A4C27-EAC7-406D-BF74-093BD39A0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1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417" y="94378"/>
            <a:ext cx="7244094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88062"/>
            <a:ext cx="1018507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r>
              <a:rPr lang="fr-FR" sz="4000" dirty="0"/>
              <a:t>Retrouve ton cahier</a:t>
            </a:r>
            <a:r>
              <a:rPr lang="fr-FR" sz="4000" dirty="0">
                <a:highlight>
                  <a:srgbClr val="FFFF00"/>
                </a:highlight>
              </a:rPr>
              <a:t>.</a:t>
            </a:r>
          </a:p>
          <a:p>
            <a:r>
              <a:rPr lang="fr-FR" sz="4000" dirty="0"/>
              <a:t>Retrouve ton cahier </a:t>
            </a:r>
            <a:r>
              <a:rPr lang="fr-FR" sz="4000" dirty="0">
                <a:highlight>
                  <a:srgbClr val="FFFF00"/>
                </a:highlight>
              </a:rPr>
              <a:t>!</a:t>
            </a:r>
          </a:p>
          <a:p>
            <a:endParaRPr lang="fr-FR" sz="4000" dirty="0">
              <a:solidFill>
                <a:srgbClr val="0070C0"/>
              </a:solidFill>
              <a:highlight>
                <a:srgbClr val="FFFF00"/>
              </a:highlight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Avait-il trouvé une place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  <a:p>
            <a:pPr marL="0" indent="0">
              <a:buNone/>
            </a:pPr>
            <a:endParaRPr lang="fr-FR" sz="4000" dirty="0">
              <a:solidFill>
                <a:srgbClr val="0070C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CFEBBED-3EAC-4E0E-B65C-6844E2098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B64991CE-7280-4AB9-9B9B-9494FEAAEEBF}"/>
              </a:ext>
            </a:extLst>
          </p:cNvPr>
          <p:cNvSpPr txBox="1"/>
          <p:nvPr/>
        </p:nvSpPr>
        <p:spPr>
          <a:xfrm>
            <a:off x="5839805" y="2427413"/>
            <a:ext cx="65295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Phrase impérative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78561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417" y="94378"/>
            <a:ext cx="7244094" cy="1325563"/>
          </a:xfrm>
        </p:spPr>
        <p:txBody>
          <a:bodyPr/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86913" y="1744662"/>
            <a:ext cx="1029038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 Ajoute le point manquant et donne le type de la phrase</a:t>
            </a:r>
            <a:endParaRPr lang="fr-FR" dirty="0">
              <a:solidFill>
                <a:srgbClr val="9EC979"/>
              </a:solidFill>
            </a:endParaRPr>
          </a:p>
          <a:p>
            <a:r>
              <a:rPr lang="fr-FR" sz="4000" dirty="0"/>
              <a:t>Il se promenait dans la forêt</a:t>
            </a:r>
          </a:p>
          <a:p>
            <a:pPr marL="0" indent="0">
              <a:buNone/>
            </a:pPr>
            <a:endParaRPr lang="fr-FR" sz="4000" dirty="0"/>
          </a:p>
          <a:p>
            <a:pPr marL="0" indent="0">
              <a:buNone/>
            </a:pPr>
            <a:r>
              <a:rPr lang="fr-FR" sz="2800" b="1" dirty="0">
                <a:solidFill>
                  <a:srgbClr val="CC99FF"/>
                </a:solidFill>
              </a:rPr>
              <a:t>CM1 : Ajoute la ponctuation manquante :</a:t>
            </a:r>
          </a:p>
          <a:p>
            <a:pPr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Viens avec moi</a:t>
            </a:r>
          </a:p>
          <a:p>
            <a:pPr marL="0" indent="0">
              <a:buNone/>
            </a:pPr>
            <a:endParaRPr lang="fr-FR" sz="40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93A4C27-EAC7-406D-BF74-093BD39A0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4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5417" y="94378"/>
            <a:ext cx="7244094" cy="1325563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1 - SEMAINE SUP - 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815677"/>
            <a:ext cx="1021170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</a:pPr>
            <a:r>
              <a:rPr lang="fr-FR" sz="4000" dirty="0"/>
              <a:t>Il se promenait dans la forêt</a:t>
            </a:r>
            <a:r>
              <a:rPr lang="fr-FR" sz="4000" dirty="0">
                <a:highlight>
                  <a:srgbClr val="FFFF00"/>
                </a:highlight>
              </a:rPr>
              <a:t>.</a:t>
            </a:r>
            <a:r>
              <a:rPr lang="fr-FR" sz="4000" dirty="0"/>
              <a:t>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Phrase déclarative</a:t>
            </a:r>
          </a:p>
          <a:p>
            <a:pPr marL="0" indent="0">
              <a:lnSpc>
                <a:spcPct val="100000"/>
              </a:lnSpc>
              <a:buNone/>
            </a:pPr>
            <a:endParaRPr lang="fr-FR" sz="4000" dirty="0">
              <a:solidFill>
                <a:srgbClr val="0070C0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Viens avec moi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Viens avec moi 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Calibri" panose="020F0502020204030204"/>
                <a:ea typeface="+mn-ea"/>
                <a:cs typeface="+mn-cs"/>
              </a:rPr>
              <a:t>!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0000"/>
              </a:lnSpc>
              <a:buNone/>
            </a:pPr>
            <a:endParaRPr lang="fr-FR" sz="4000" dirty="0">
              <a:highlight>
                <a:srgbClr val="FFFF00"/>
              </a:highlight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D93BA2F-E960-4588-8F0D-B45CA00D6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679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197</Words>
  <Application>Microsoft Office PowerPoint</Application>
  <PresentationFormat>Grand écran</PresentationFormat>
  <Paragraphs>48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Rituel 1 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13</cp:revision>
  <dcterms:created xsi:type="dcterms:W3CDTF">2021-07-17T07:25:24Z</dcterms:created>
  <dcterms:modified xsi:type="dcterms:W3CDTF">2021-08-30T08:22:15Z</dcterms:modified>
</cp:coreProperties>
</file>